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Default Extension="jpg" ContentType="image/jpeg"/>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entation.xml" ContentType="application/vnd.openxmlformats-officedocument.presentationml.presentation.main+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notesSlides/notesSlide6.xml" ContentType="application/vnd.openxmlformats-officedocument.presentationml.notesSlide+xml"/>
  <Override PartName="/ppt/slideLayouts/slideLayout8.xml" ContentType="application/vnd.openxmlformats-officedocument.presentationml.slideLayout+xml"/>
  <Override PartName="/ppt/notesSlides/notesSlide5.xml" ContentType="application/vnd.openxmlformats-officedocument.presentationml.notesSlide+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3.xml" ContentType="application/vnd.openxmlformats-officedocument.presentationml.notesSlide+xml"/>
  <Override PartName="/ppt/slideLayouts/slideLayout12.xml" ContentType="application/vnd.openxmlformats-officedocument.presentationml.slideLayout+xml"/>
  <Override PartName="/ppt/notesSlides/notesSlide2.xml" ContentType="application/vnd.openxmlformats-officedocument.presentationml.notesSlide+xml"/>
  <Override PartName="/ppt/notesSlides/notesSlide1.xml" ContentType="application/vnd.openxmlformats-officedocument.presentationml.notesSlide+xml"/>
  <Override PartName="/ppt/ink/ink1.xml" ContentType="application/inkml+xml"/>
  <Override PartName="/ppt/theme/theme2.xml" ContentType="application/vnd.openxmlformats-officedocument.theme+xml"/>
  <Override PartName="/ppt/ink/ink2.xml" ContentType="application/inkml+xml"/>
  <Override PartName="/ppt/ink/ink3.xml" ContentType="application/inkml+xml"/>
  <Override PartName="/ppt/ink/ink4.xml" ContentType="application/inkml+xml"/>
  <Override PartName="/ppt/ink/ink5.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theme/theme1.xml" ContentType="application/vnd.openxmlformats-officedocument.theme+xml"/>
  <Override PartName="/ppt/ink/ink12.xml" ContentType="application/inkml+xml"/>
  <Override PartName="/ppt/ink/ink13.xml" ContentType="application/inkml+xml"/>
  <Override PartName="/ppt/notesMasters/notesMaster1.xml" ContentType="application/vnd.openxmlformats-officedocument.presentationml.notesMaster+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9.xml" ContentType="application/inkml+xml"/>
  <Override PartName="/ppt/ink/ink6.xml" ContentType="application/inkml+xml"/>
  <Override PartName="/ppt/ink/ink18.xml" ContentType="application/inkml+xml"/>
  <Override PartName="/ppt/viewProps.xml" ContentType="application/vnd.openxmlformats-officedocument.presentationml.viewProps+xml"/>
  <Override PartName="/ppt/tableStyles.xml" ContentType="application/vnd.openxmlformats-officedocument.presentationml.tableStyles+xml"/>
  <Override PartName="/ppt/presProps.xml" ContentType="application/vnd.openxmlformats-officedocument.presentationml.presProps+xml"/>
  <Override PartName="/docProps/app.xml" ContentType="application/vnd.openxmlformats-officedocument.extended-properties+xml"/>
  <Override PartName="/docProps/core.xml" ContentType="application/vnd.openxmlformats-package.core-properties+xml"/>
  <Override PartName="/ppt/metadata" ContentType="application/binary"/>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60" r:id="rId1"/>
  </p:sldMasterIdLst>
  <p:notesMasterIdLst>
    <p:notesMasterId r:id="rId31"/>
  </p:notesMasterIdLst>
  <p:sldIdLst>
    <p:sldId id="256" r:id="rId2"/>
    <p:sldId id="257" r:id="rId3"/>
    <p:sldId id="258" r:id="rId4"/>
    <p:sldId id="277" r:id="rId5"/>
    <p:sldId id="259" r:id="rId6"/>
    <p:sldId id="260" r:id="rId7"/>
    <p:sldId id="261" r:id="rId8"/>
    <p:sldId id="262" r:id="rId9"/>
    <p:sldId id="265" r:id="rId10"/>
    <p:sldId id="276" r:id="rId11"/>
    <p:sldId id="274" r:id="rId12"/>
    <p:sldId id="263" r:id="rId13"/>
    <p:sldId id="264" r:id="rId14"/>
    <p:sldId id="266" r:id="rId15"/>
    <p:sldId id="275" r:id="rId16"/>
    <p:sldId id="278" r:id="rId17"/>
    <p:sldId id="279" r:id="rId18"/>
    <p:sldId id="280" r:id="rId19"/>
    <p:sldId id="273" r:id="rId20"/>
    <p:sldId id="284" r:id="rId21"/>
    <p:sldId id="267" r:id="rId22"/>
    <p:sldId id="286" r:id="rId23"/>
    <p:sldId id="285" r:id="rId24"/>
    <p:sldId id="268" r:id="rId25"/>
    <p:sldId id="269" r:id="rId26"/>
    <p:sldId id="271" r:id="rId27"/>
    <p:sldId id="281" r:id="rId28"/>
    <p:sldId id="282" r:id="rId29"/>
    <p:sldId id="283" r:id="rId30"/>
  </p:sldIdLst>
  <p:sldSz cx="9144000" cy="6858000" type="screen4x3"/>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32" roundtripDataSignature="AMtx7miD0ez83rUbiXzkvjqyVSmNKGSvr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88"/>
    <p:restoredTop sz="78896"/>
  </p:normalViewPr>
  <p:slideViewPr>
    <p:cSldViewPr snapToGrid="0">
      <p:cViewPr varScale="1">
        <p:scale>
          <a:sx n="116" d="100"/>
          <a:sy n="116" d="100"/>
        </p:scale>
        <p:origin x="1128" y="184"/>
      </p:cViewPr>
      <p:guideLst>
        <p:guide orient="horz" pos="216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ustomXml" Target="../customXml/item3.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38" Type="http://schemas.openxmlformats.org/officeDocument/2006/relationships/customXml" Target="../customXml/item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customschemas.google.com/relationships/presentationmetadata" Target="metadata"/><Relationship Id="rId37" Type="http://schemas.openxmlformats.org/officeDocument/2006/relationships/customXml" Target="../customXml/item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07T09:51:33.997"/>
    </inkml:context>
    <inkml:brush xml:id="br0">
      <inkml:brushProperty name="width" value="0.09071" units="cm"/>
      <inkml:brushProperty name="height" value="0.09071" units="cm"/>
      <inkml:brushProperty name="color" value="#FF0000"/>
    </inkml:brush>
  </inkml:definitions>
  <inkml:trace contextRef="#ctx0" brushRef="#br0">17091 9997 17921,'31'13'529,"-1"-5"1,1-2-255,3-2-685,-3-1 0,13 1 1,9 1-1,7 0 1,1 1-1,-2-1 0,-5 0 1,-10-1-179,6 2 1,-8-2 0,9 1 506,-8-1 1,8 1 0,6 0 0,2 1-1,0-1 1,-5 0 0,-6 0 0,-11-1 49,7 0 0,-5 1 48,9 0 0,6 0 0,-4 1 16,-2-1 1,0-1-218,1 1 1,4 1-1,-6-1 184,-9-1 0,-1 0 485,-2 0 0,2 1 0,-2-1-482,6 1 0,-1 0-3,-4 0 0,1 0 0,-3 0 0,4 0 0,0 0 11,-1-1 0,4 1 1,-2-1-219,7 1 0,1 0 207,-6 0 0,2-1 0,-2 0-28,4 0 0,-2 0 549,0 0 1,1 0-522,-5 0 0,2 0 0,-2 0 22,5 1 0,-1 0 39,-8-1 1,3 0 0,-4 0-62,0 0 0,0-1-60,5 1 1,4-1-1,-2 1 60,-5-2 0,-1 1 0,1-1 24,6 1 1,1 1-1,-2-2-41,4 1 1,-4 0 16,-12-1 0,-1 0 0,-1 0 0,1 0-28,13 1 0,1 0 28,-9-1 0,0 0 0,10 1 0,0 0 33,-12-1 1,0 0-57,13 0 1,0 0 22,-9 0 0,1-1 0,3 1 0,4-1 0,-4 0 0,-1 0 0,-2 0 0,11 0 0,2 0 14,-4 0 0,-1 0-14,-11-1 0,0 0 0,10 1 0,-1-1-34,-14 0 1,0 0 52,14 0 1,1-1-20,-11 0 0,-1-1 33,10 0 1,1-1-51,-4-1 1,-1-1 16,-10 1 0,-1 1-28,8-2 0,-1 1 61,7 0 1285,-13 1 0,1 0-1262,15-1-73,-16 1 1,0 0 16,12-2 314,-3 1-213,7-3 1306,-16 3-1071,1-1 751,-18 1-1081,-6 3 197,-2-1-707,-2 1-1120,-7-6 1624,-18-15 0,12 11 0,-10-8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07T10:12:20.649"/>
    </inkml:context>
    <inkml:brush xml:id="br0">
      <inkml:brushProperty name="width" value="0.09071" units="cm"/>
      <inkml:brushProperty name="height" value="0.09071" units="cm"/>
      <inkml:brushProperty name="color" value="#FF0000"/>
    </inkml:brush>
  </inkml:definitions>
  <inkml:trace contextRef="#ctx0" brushRef="#br0">2068 6060 22167,'-30'-2'-8,"-6"13"0,1 4 8,13-4-17,-7 5 0,6-1-253,21-9 265,1-4-146,1 2 89,1-2 56,4 2 6,5 0-33,5 0 66,5-1-33,4-1 0,3-1 107,1-1-85,1 0-22,13 0-45,-12-2 57,10 0-12,-14-2 0,-1 1 72,-3 0-111,-3 1 39,-2 1 0,-3 0-101,-2 1 107,-2 0-6,-1 0 0,-2 2-28,0 2-56,-2 3 45,0 8 156,-3 0-111,0 5 89,-2-2-22,0 3 5,-5 1 29,-2 2-107,-7 0 5,-2 1 209,-4-2-169,-1 0 257,-5-3 12,-3-1-180,-5-2 269,-4-2-344,12-6 0,0 0-14,-11 2-45,-5-2-280,25-6-773,8-3-1619,6-4 2672,11-17 0,-6 11 0,7-9 0</inkml:trace>
  <inkml:trace contextRef="#ctx0" brushRef="#br0" timeOffset="742">2540 5751 18896,'19'-21'434,"-1"0"0,14-14-428,-22 30 50,1 2-50,-2 2-6,0 2 0,-1 6-40,-2 6 7,-1 21 33,-3-4 33,-1 14 57,-2-11-90,-4 0 28,-1 0 78,-4-2-111,1-3 5,2-5 0,4-4 22,2-5 51,1-4 5,0-4 90,1-2 73,5-3 336,4 0-314,7-1-196,4-2-16,5-5-51,2-3-168,1-5-364,1-2-644,-1 0-242,0-1-1455,0-5-404,-2 2 3002,-3-3 1,-12 12 0,-4 3 0</inkml:trace>
  <inkml:trace contextRef="#ctx0" brushRef="#br0" timeOffset="1157">2830 5334 17938,'13'29'607,"-1"-1"0,0 1 0,-3-1-389,-4 12 107,0 5-325,-3 4-784,1 0 784,-3-1-56,1-2-56,-1-4-168,0-4-336,0-5 48,1-3-1504,2-4 2104,4-2 1,-3-11 0,1-2 0</inkml:trace>
  <inkml:trace contextRef="#ctx0" brushRef="#br0" timeOffset="1698">3102 5515 15804,'-5'45'297,"-1"-1"0,1-3 0,2-7-236,3-10-21,0-4-24,3-3 147,4-4-113,3-3-44,4-3 408,1-4-83,2-1 139,2-2 45,0-3-329,1-6 301,0-7-106,-1-6-90,-1-3 151,-2-4-223,-2-1 83,-5-3 90,-4 0-286,-3-1 247,-1 1-246,-7 3-29,-3 2 276,-9 4-265,-1 6 180,-1 5-95,1 7-79,1 3-190,0 3-118,2 8-768,-1 6-480,0 20-1816,2 5 2820,1 10 1,6-22 0,4-7-1</inkml:trace>
  <inkml:trace contextRef="#ctx0" brushRef="#br0" timeOffset="3124">2032 9888 20268,'-40'0'392,"-1"0"0,2 1 0,3 1 185,-11 4-230,0 7 1,2 3-426,4-1 44,3 0 1,10 0-85,26-7-117,1 2 168,3-1-382,4 1 382,19 7 83,1-5-133,15 6 117,-5-4-431,2 1 426,3 1-314,0 1 167,-1 1 85,-3 1-106,-5 0 105,-4-1-116,-3 9 184,-11-6 0,-3 7 296,-9-7 152,-2 1-123,-8 1 270,-5 2-248,-12-1-39,-4 0 196,-6-3-420,-1-3 106,-2-3-190,2-5-173,2-5 54,3-2-3158,-2-10 3250,13-12 1,3 8-1,13-7 1</inkml:trace>
  <inkml:trace contextRef="#ctx0" brushRef="#br0" timeOffset="3933">2340 10087 18582,'24'-27'326,"1"2"-114,-3 18-212,2-1 51,1 5-102,-1 0 51,-3 3 0,-3 1 0,-5 5-39,-4 3 39,-4 7 207,-3 5-83,-2 6 66,-10 7-190,-5 7 0,1-17 0,-2 0-386,-2 2 1,-1 0 385,-2 1 0,-1-1 0,0 1 0,-1-1 0,-7 7 0,0-2-6,11-9 1,0-2 30,-3 3 0,2-2-25,6-3 0,7-8 84,4-4 101,3-4-68,5-1-5,5-1 968,9 0-1080,9 0 0,7-5-320,7-2-1654,3-5 512,-20 3 0,2 0 1462,8-3 0,-2 0 0,3-1 0,3-3 0</inkml:trace>
  <inkml:trace contextRef="#ctx0" brushRef="#br0" timeOffset="4467">2921 9942 17675,'-19'32'1725,"-1"1"-1209,-1 1-767,-3 6 548,11-16 0,0 1-138,-1 2 1,-1 0 215,0 2 0,1 1-311,-2 0 1,1 0-132,0 0 1,1-1 83,0 0 0,0 0-17,2-4 0,0 0-96,-9 20-296,5-7-733,2-6-640,5-4-1512,3-7 2757,3-5 1,2-8 0,1-4 0</inkml:trace>
  <inkml:trace contextRef="#ctx0" brushRef="#br0" timeOffset="5159">2994 10450 15620,'41'-26'386,"-1"-1"0,-2 2 1,-6 1 290,-6-5-229,-4-1-151,-5 2 365,-5 3-74,-4 4 45,-5 7-163,-1 6-465,-2 5 68,0 2-73,-5 8-84,-2 5 185,-7 13-101,0 8 17,-3 9 100,1 5-95,8-21 1,0 0-130,0 1 0,1 0 107,0 1 0,2 0-28,-1-2 0,1 1 112,-4 23-84,2-5 0,0-5-124,0-5 113,1-6-207,-2-5-40,1-6 253,-1-5-225,1-5-106,-2-4-381,-5-11 678,1-3 33,-3-5 221,5 0 172,5 5-303,2 3 56,3 4 78,1 1 0,5 2 449,6-1-158,8 0 124,11 0 381,7-1-224,9 0-586,-21 2 1,2-1-370,11 1 1,1-1 141,-11 1 1,0 0 22,6 0 0,-2 1-386,1 2-370,-11 0-1283,-10 6-1238,-6-3 2939,-13 4 1,6-5 0,-5-2 0</inkml:trace>
  <inkml:trace contextRef="#ctx0" brushRef="#br0" timeOffset="60058">5370 4753 16790,'0'-29'425,"0"-1"1,0-17-370,-3 43 219,1 1 72,0 1 202,1-1-437,0 2 0,1-2-16,0 2 542,-1 0-481,1-1 302,-1 1-459,1 9 56,7 15 0,2 3-56,-2 6 0,4 0 0,0-1 89,-2-4-89,1 3 90,-1-1-40,1 0 1,0-2 117,0-1 33,4 5-94,-5-9-102,1 2 23,-4-12-28,-3-3-341,-1-4-706,-1-1-2135,-1-3 2089,0 0 1,0-1 0</inkml:trace>
  <inkml:trace contextRef="#ctx0" brushRef="#br0" timeOffset="60733">5679 4499 16129,'-22'37'170,"1"0"0,1-3 0,5-2-19,8 1 67,4 2-61,1-1-62,2 0-27,1-3-63,10 9-38,-1-13-29,9 5-33,-4-16 16,2-5 130,9-3-46,-7-5 107,5-1-78,-10-3 33,-1-4 40,-1-2-96,0-7 78,0-3 1,-1-5 106,-1-5 213,-2-4-62,-4-4 68,-1-4-118,-3-3-112,-3-1 156,-4 0-27,-3 3 61,-5 4 252,1 9-89,-1 8-191,1 8 18,0 5-242,0 3 39,-1 2-162,0 1-156,-1 1-506,0 4-2615,-2 14 0,7 0 2457,0 8 1,8-15 0,3-3 0</inkml:trace>
  <inkml:trace contextRef="#ctx0" brushRef="#br0" timeOffset="60996">6042 4717 19524,'7'-20'-1093,"-1"9"1,-6 1 0</inkml:trace>
  <inkml:trace contextRef="#ctx0" brushRef="#br0" timeOffset="61727">6132 4445 19036,'36'3'1092,"1"-17"-968,-20-7-113,2-14 123,-8 5-78,-4-1-22,-3 0 55,-2 2-89,-2 5 179,0 6 12,0 6-141,0 7-78,0 2-123,0 3 95,0 6 6,0 5 50,0 10 22,1 7 12,4 6-18,1 7-16,6 3-337,-1 3 303,3-1 17,-3-2 17,1-5 0,-3-4 6,-1-7-6,-2-6 0,-1-7 0,-2-6 84,-1-4-79,-2-2 57,1-3-432,0 1-552,-1-5 922,4-13 0,-3 8 0,1-7 0</inkml:trace>
  <inkml:trace contextRef="#ctx0" brushRef="#br0" timeOffset="62120">6659 4536 16611,'0'0'0</inkml:trace>
  <inkml:trace contextRef="#ctx0" brushRef="#br0" timeOffset="63180">6822 4227 19994,'28'-11'901,"-3"-4"-744,-16-4-56,-1-5 50,-3-3-151,-2-4 95,-2-1 23,-1-1-118,0 4 291,-1 5 12,-2 7-101,0 7-79,-1 5-123,2 3-437,1 2 369,1 8 24,0 5-35,0 12 23,1 7-179,4 7 73,4 5-294,1 4 350,2 0 100,-2 1 6,0-2 0,-1-4-136,1 4 136,-4-16 0,2 0-56,-5-18 50,0-4-39,-2-3 357,0-1-362,-1-2-17,0 0 16,0-1 46,0 0-57,-3 1 62,-2 0 0,-2 1 0,-1-1 95,2 0-61,1-1 72,3-1 202,0 0-106,11-4-68,1-2 17,22-10-55,-7 3-96,10-5 0,-12 8-34,-4 3 23,-4 2 11,-4 1 0,-3 1 28,-4 2-28,-3 0 375,-1 0-240,-3 0-34,-3 0 50,-13 7-50,3 0 5,-9 5-27,7-2-79,-1 0-202,1 0-896,3-1-2179,1-4 0,5-1 2457,3-5 1,3 1 0,2-1 0</inkml:trace>
  <inkml:trace contextRef="#ctx0" brushRef="#br0" timeOffset="64615">7566 4282 14191,'0'0'0</inkml:trace>
  <inkml:trace contextRef="#ctx0" brushRef="#br0" timeOffset="65209">8037 3483 18655,'-1'41'1048,"-2"-1"-791,-8-12-61,-3 6-100,0 6 66,-3 5-425,8-19 0,1 0 280,-2 1 0,1 0-9,0 1 1,0-1-4,1 1 1,-1 0-12,2-2 1,-1-1-175,-5 21-452,4-8-948,2-5 1580,3-3 0,2-14 0,1-3 0</inkml:trace>
  <inkml:trace contextRef="#ctx0" brushRef="#br0" timeOffset="65579">7802 3719 18100,'44'18'606,"0"0"0,0 0 0,-3-1 0,-1-1 1,-6-4-378,7 2-66,-2-2 122,-5-1-184,-6 0 39,-8-2-123,-7 0-17,-5-2-118,-4 0-895,-2-1-1620,-8 5 2633,-20 4 0,13-5 0,-12 0 0</inkml:trace>
  <inkml:trace contextRef="#ctx0" brushRef="#br0" timeOffset="67445">1433 5388 17910,'-14'27'541,"0"0"0,-8 14 1889,21-40-2397,11-11 152,-16 36-185,12-27 0,-15 31-61,8-27 72,1-6-11,0-5-6,0-5 6,3-5 0,0 1 39,2 3 96,-1 4-135,-2 4-252,-1 4-3025,-1 1 2939,7 13 1,-6-9 0,5 8 0</inkml:trace>
  <inkml:trace contextRef="#ctx0" brushRef="#br0" timeOffset="68246">1560 5080 19479,'40'-31'328,"1"1"1,-11 8-1,-4 1-294,-8-1 0,-4 1-1,-3-5-33,-3 1 45,-3-2 5,-2 2 51,-2 5 179,-1 4-50,0 7-107,0 4-123,0 4-45,0 10 123,-2 8-44,1 15-34,-3 11 11,2-3 0,-1 2-11,2-8 0,-1 1-219,-1 12 0,-1 2 157,1 1 1,0-2-18,-2-11 1,1-1-74,-1 10 1,-1-3-53,2-15 0,-2-2-46,-2 4 1,-1-2 115,-6 10 134,-11 4 67,9-28 56,-2-4 101,9-8 168,4-2 282,3 0-500,2 0 66,1-3 46,6 0 39,5-5 28,10-1 151,8-3-280,6-1 112,3 1 0,1 1-184,-2 1 10,-6 5-162,-7 0-6,-7 4-195,-9 0-639,-3 1-1211,-7 1 2051,-11 3 0,8-2 0,-8 1 0</inkml:trace>
  <inkml:trace contextRef="#ctx0" brushRef="#br0" timeOffset="69244">11230 1651 19888,'-18'26'1091,"4"-6"-995,11-19-63,6-2 90,2-2 17,4-1 174,0 1 202,-2 1-96,-3 1 90,-2 1-90,-2 0-460,-3 2-615,-1 4-942,-4 5-1680,0 3 2826,1 0 1,3-7-1,2-2 1</inkml:trace>
  <inkml:trace contextRef="#ctx0" brushRef="#br0" timeOffset="69924">11466 1288 18969,'35'-6'347,"0"1"0,-3-1 1,-4 2-96,-4 6-151,-3 4-96,-3 5 124,-5 5-95,-7 6 66,-3 3-100,-6 6 0,-10 4-11,-8 3-14,5-18 0,-2 0 25,0 0 0,-1 1-3,-1-1 0,1 0 20,0 0 0,1 0 123,-13 17 112,6-3-146,9-2 364,7-4 114,6-3-103,6-3 236,11-3-17,10-2-118,16-5-442,-15-7 0,2-1-264,3-1 1,2-2-51,2 0 1,0 0-900,2-1 1,0 0-567,-3 0 1,-1 0 1307,-4 0 1,-2 0-1,2 0 1,-13 0-1</inkml:trace>
  <inkml:trace contextRef="#ctx0" brushRef="#br0" timeOffset="73219">3883 9852 21898,'43'-16'359,"1"0"-269,-6 6-50,-2 0 1,11-3-1,1 0 1,-9 2-506,-10 3 0,-1 1-161,28-9 1,6-2 0,-31 11 625,-38 12 0,5-4 0,-5 3 0</inkml:trace>
  <inkml:trace contextRef="#ctx0" brushRef="#br0" timeOffset="74100">4427 10124 17742,'11'-15'1983,"-3"-1"-1630,-11 8-11,-10-5-298,1 4-44,-10-1 185,5 2-174,-2 3 28,-2-1 6,-1 3 90,-11 1-135,7 1 0,-7 1-45,11 0 56,-1 4-11,3 1 0,1 4 0,1 3-6,2 0 6,1 3 0,0 0-89,2 2 94,0-1-5,2 0 0,1 0-100,2 0 100,3-1 0,2 0 0,2-1 100,4 7-100,2-4 0,5 5 79,3-6-51,3-1-28,1 0 0,2-2 33,2-1 1,2-3-34,1-2 39,3-4 28,2-1-50,2-2-17,0 0 0,1-3 45,0-4 22,-2-5-44,-1-3 145,-4-4 61,6-14-106,-12 5-11,2-8 236,-12 12-146,-5 2 61,-1 4 68,-3 3-331,-1 1 162,-5 2-162,-2 1-235,-5 0-135,-1 1-891,-2 3-822,-3 3 2083,-8 5 0,12 0 0,-1 1 0</inkml:trace>
  <inkml:trace contextRef="#ctx0" brushRef="#br0" timeOffset="74506">4300 10704 11670,'0'0'0</inkml:trace>
  <inkml:trace contextRef="#ctx0" brushRef="#br0" timeOffset="75544">4844 10559 17798,'27'-6'692,"0"0"0,19-2-563,-31 7-62,0 1 84,-1 1-145,2 6-6,-4-1 28,-2 7-90,-6 0 45,-3-1-44,0 4 122,-5-4 1,-2 1 56,-6-1-79,-3 2 84,-3-2-123,-3 1 11,-1-1 6,-2-1-17,-2 0 0,0 0 0,-2-1 22,1 0-27,1-1 5,1-2 0,3-1-67,4-2 100,1-1-33,4-1 0,0 0 73,2 0-79,0 0 6,1 1 0,1-1-78,0 2 78,2-2 0,1 1 0,0 0 95,2-1-100,-2 2 5,2-2 0,-1 2 5,1-1 29,1 1-34,0 0 17,1 0 83,0 0-44,1 1-16,1 1-35,-1 1 68,1 2-34,0 1 6,0 2 50,0 0-61,1 2 167,2 0 102,7 8 61,0-6-286,4 6 488,-1-4-533,-3-5 214,3 1-207,-7-8-35,-1-1 130,-2-1-135,-2-2 0,0 1-1720,-1-2-1232,0 1-325,0 0 2184,0-1 1,0 0 0</inkml:trace>
  <inkml:trace contextRef="#ctx0" brushRef="#br0" timeOffset="77158">4953 11376 10769,'0'0'0</inkml:trace>
  <inkml:trace contextRef="#ctx0" brushRef="#br0" timeOffset="77948">5443 11230 18795,'35'-7'89,"0"0"1,-4 0 0,-6 3-90,-15 7 6,-3 3 84,-1 4-51,-2 5-28,-2 2 90,-1 3-68,-5 3 147,-5 1-80,-8 1-100,-5 0 129,-3 0-78,-3-2-23,-1-2-12,-2-1 68,-1-4-61,-1-1-23,-2-3 5,0-2-33,0-2 34,2-2-6,1-3 0,3-1 56,3-2-22,3 0-34,5 0-34,1-2-5,5-2-96,1-1 135,3 0-33,2 2 38,3 1-66,1 0-57,2 2 258,1 5 112,2 24-179,-1-4 140,1 19 84,-1-13-219,-2 2 252,1 2-111,-1 1-79,0 0 162,1-1-173,0-2 67,1-3 135,1-4-281,-1-5 118,1-6-168,-1-4 0,0-5-50,0-1-34,1-2-544,0-1-822,5-2 1450,9 1 0,-7-1 0,3 0 0</inkml:trace>
  <inkml:trace contextRef="#ctx0" brushRef="#br0" timeOffset="78479">5298 12119 6008,'0'0'0</inkml:trace>
  <inkml:trace contextRef="#ctx0" brushRef="#br0" timeOffset="79144">5443 12319 20845,'39'0'698,"1"-1"1,8 2-1,-2 1-272,5 4-404,-18-1 1,2 0 156,-2 3 0,-1 1-1555,16 7 1477,-19-6 0,-1 2 375,17 9-387,-17-7 194,1 0-283,-18-10-241,-7-2-392,-2-2-460,-2 0 1,0 0 0</inkml:trace>
  <inkml:trace contextRef="#ctx0" brushRef="#br0" timeOffset="79478">5896 12210 18958,'-38'30'806,"-1"0"1,2-1-1,3-2-526,14-9 0,1 0-154,-1 0 1,0 0 27,1-1 0,-1 1-93,-15 14-55,4-2-12,3-2-268,7-5-908,3-2-1955,9-7-140,4-6 2457,5-5 1,0-2 0,0-1 0</inkml:trace>
  <inkml:trace contextRef="#ctx0" brushRef="#br0" timeOffset="80712">127 9035 16566,'28'-7'963,"0"0"0,17-3-514,-43 9 2749,-1 1-3299,5 1 22,1-4 79,31-12 0,-24 9 0,17-9 0</inkml:trace>
  <inkml:trace contextRef="#ctx0" brushRef="#br0" timeOffset="81514">599 8872 18548,'31'-25'280,"0"0"1,-3 3-1,-5 1-140,-7 1 101,-5 1-174,-2 2 34,-4 2 162,-2 4-201,-2 4 100,-1 4-218,0 1 17,-3 9 39,-1 4 6,-3 12 66,0 4-66,0 5-6,0-7 0,1 1-56,-4 14-166,3-13 0,0-1 121,-5 7 96,-1-3-236,1-4 157,-1-6-140,1-4-90,1-7 203,-1-4 280,0-3-472,0-2 101,0 0 84,2-1 118,2-1 96,3 0 77,2-1 231,2 1-236,1 1 370,2-1-101,3 2 352,4-1-33,6 1-78,4 0 202,5 0-320,2 0-292,3 0-217,-1 0-51,-2 0-107,-1 0-979,-3 0-2191,4 5 3260,6 9 0,-14-6 1,1 5-1</inkml:trace>
  <inkml:trace contextRef="#ctx0" brushRef="#br0" timeOffset="82516">6332 16546 17966,'24'-22'-1093,"-9"7"1,-9 11 0</inkml:trace>
  <inkml:trace contextRef="#ctx0" brushRef="#br0" timeOffset="82983">6767 16202 19372,'37'-6'-34,"0"0"1,0 4 0,-8 4 33,-14 10 0,-3 9 134,-9 2 264,-20 17-298,-1-7 26,2-10 0,-2 0 112,-4 1 0,-1-1 70,-10 12-207,13-13 0,0-1 240,-2 5-273,6-4 4,5-3 124,6-3-190,3-4 151,7-2 124,6-2 38,8-2 213,9-2-387,4-2-38,4-1-107,-3-1-84,-1 0-426,-5 0-1154,-2 0-1613,1 0 3133,6-2 0,-15 1 0,3 0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07T10:55:58.704"/>
    </inkml:context>
    <inkml:brush xml:id="br0">
      <inkml:brushProperty name="width" value="0.09071" units="cm"/>
      <inkml:brushProperty name="height" value="0.09071" units="cm"/>
      <inkml:brushProperty name="color" value="#FF0000"/>
    </inkml:brush>
  </inkml:definitions>
  <inkml:trace contextRef="#ctx0" brushRef="#br0">871 6096 19832,'35'16'470,"-5"-2"11,5-8-324,-13-3 106,23 2-156,-21-4 7,6 2 1,2-1-59,5-1-6,1 1 1,1-1-23,-1-1-28,11 0 0,-21 0-5,2-2 5,-12 1 0,3-2 67,-9 0-34,-1 1 12,0-2-45,1 2 112,0-2-112,-4 3 62,0-1-841,-6 2-469,-1 0-2029,3-1 0,2 0 2605,2-1 0,-4 1 0,0 0 0</inkml:trace>
  <inkml:trace contextRef="#ctx0" brushRef="#br0" timeOffset="1541">1578 6005 19876,'23'-1'297,"9"4"-297,-8 5-17,4 1 1,0 0 16,4-1-118,17 5 112,-24-9-162,-4-1 0,-3-1 45,-2 0 123,-7-2-5,0 1-12,-8 0-129,0-1-72,-1 4 363,0-3-139,-3 4 196,-1 0-51,-5 2 22,-3 4 91,-3 2-180,-5 4 78,-2 2 51,-3 2-152,-1 0 169,1-1-135,-1-2-61,5-2 111,1-2-139,3-3 72,2-2-11,1-2-22,2-1 22,-2 0-67,5-1 34,0-1 44,5-3 1,2 0 986,1 0-1065,1-9 5,0-1-16,0-10-28,0-2 28,0-3 5,0-4-117,-1 0 117,1 1 6,-2 4 0,2 5-17,-1 6 29,1 3-12,0 4-17,0 1-34,0 2-526,0 1 526,0 6-167,1 0 218,1 6-67,0-2 0,1 0 61,-1 0-162,0-3 45,0 0-6,0-3-50,-1-1 100,1-1-38,-1-1 5,1 0 112,2-3 50,-1-2-66,1-4 16,0 1 83,-2-1-38,1 4-22,-2 1-23,0 3-45,1 1 45,0 0 0,2 0 0,2 0-50,0 0-1,2 3 51,0 1-50,0 3-141,-1 1 124,1-1-157,-2 0-78,1-2 67,-1 0-96,-1-3 158,0 0-75,1-2 215,-2 0 5,2-1 28,-3-1-34,-1 1-139,-1-1 307,-7 7-33,-2 1 73,-7 5 17,-7 7-119,5-6-32,-3 2-35,9-7 113,4-4-118,3-2-67,2 0-455,2-1 253,4-5-16,2-2-1,6-5 213,0 0-11,1 2 79,-2 2 5,-3 4-68,-4 2 63,-2 2-1300,-2 0 1305,-6 0 0,4 0 0,-4 0 0</inkml:trace>
  <inkml:trace contextRef="#ctx0" brushRef="#br0" timeOffset="9672">798 7711 20274,'30'-16'0,"-5"4"6,-1 11 100,19 0-106,-20 0 0,19-1 73,-20 0-73,-6 1 162,4-1-162,-6 1 213,1-1 84,8-3-1,3-2-195,0 0 84,-1-1-185,-12 3 140,0 2-95,-3 0 89,-2 1-100,-1 1 140,3-1-174,-2 1 168,6-1-95,-2 0 50,6-1-72,-3 2-51,2-1 0,-6 2 72,-1 0-60,0 0-12,1 0 44,13 0-44,-9 0 0,9 0 79,-13 0-62,0 0-12,-5 0-38,0 0 33,-4 0 0,0 0-392,-1 0-337,1 0-637,3 0-601,2 0-1310,7 0 3201,9 0 1,-10 0 0,3 0-1</inkml:trace>
  <inkml:trace contextRef="#ctx0" brushRef="#br0" timeOffset="11064">1397 7511 21002,'25'14'201,"-1"0"-184,-1-1 112,22 11-129,-17-9-22,16 7 27,-13-7 1,-8-5 78,8 3-62,1-6-22,-8-2 11,6-1 23,-12-4-34,-1 1 67,1-1-78,-6 0 11,-2 0 34,-7 0 251,-3 0-229,-3 2-56,-3-1 0,-7 3 95,-4-1-83,-3 2-12,-14 4-62,6-1 67,2 1 1,1 0-6,-6 5 25,6-3 1,0 0-26,-4 3-34,1-2 40,14-6 22,10-5 44,2 0-15,2-1-130,0-2 61,-1-5-128,-2-16 73,0-1 16,2-2 1,-1-1 17,2-10 5,0 4 0,0 1 28,0-5 39,0-7-22,0 22-17,0 7 0,0 6-6,0 5-145,0 4 45,0 7 44,0 3 62,0 12 0,0 4 6,0 5 61,-1-1-67,0 15-67,1-20-62,0 5 28,0-25-78,0-5 179,0-6-34,0-5 40,2-7 151,0 2-157,1 3-185,-2 8 185,1 5 17,3 1-17,0 2 0,3 1-79,-1 1 40,-1 1-62,2-3 51,0 3 67,-1-4-17,1 3 0,-4-3 0,0 1-62,1-2 62,0 0-34,2 0-464,2 0-1295,4 2-1484,2 0 2560,3 0 0,-9-1 1,-2-1-1</inkml:trace>
  <inkml:trace contextRef="#ctx0" brushRef="#br0" timeOffset="59891">10233 9180 15608,'3'33'1557,"-2"2"-1220,-7 0 1,-3 10-1,-2 3 1,2-9-338,2-5 0,0 0-492,-1 6 1,-3 9 0,1-2 0,3-13 491,2-6 514,3-1-1147,0-9-2440,2-3 3073,6-16 0,-5 2 0,4-7 0</inkml:trace>
  <inkml:trace contextRef="#ctx0" brushRef="#br0" timeOffset="61076">10251 9126 15137,'41'0'162,"0"0"1,0-1 0,10 2 0,-3 1-110,-6 0 0,-2 2-527,-8 0 0,0 0 541,18 1 0,0 1-816,-12-3 1,1 1 781,12 0 1,-1-1 19,-14-2 0,-2 0 37,-1 0 0,1-1-18,-1 0 1,0 0-12,-1-1 1,-1-2-28,0 1 0,0-2-32,0-1 1,-2 0 22,0-1 1,-1 0 256,-1 0 0,0 0-282,21-5 0,-3 0 0,-5 1 12,-2 2-12,-4-1 0,-1 4 0,-4-1 0,-4 2 0,-5 1 0,-4 1-17,-3 1 11,-2 1 391,1 0-418,0 0 1597,0 0-1564,2 0 21,2 2-15,-1 1-6,0 2 0,-2-1 0,-1 0 0,-2-1 11,-1 0-11,-2-2 39,2 1-33,-4-2 16,1 2-16,-4-2 38,0 1-44,-2 0 45,1 0-45,-1 1-78,0 8 151,-1 1 78,-3 11-50,-1 2-17,-4 5-23,-1 4 6,-1 3 1,-1 1-1,0 2-11,3-10 0,-1 0-6,-3 16-47,4-16 0,1 0 64,-3 9-39,3-3-28,3-2 0,2-4 0,3-2 0,0-3 0,0-1-39,0-3 39,0-1-11,1-2 5,2-3-5,1-2-146,0-1 123,-1-4 34,-1-2 0,-1-2 958,0-3-863,-4 1-89,-6-3 22,-23-6-28,-5 2 0,8 1 0,-2 1-566,0 1 1,0 2 562,-6-1 1,-1 2 2,-4-1 0,0 1 14,-4 0 0,0 0-14,-2 0 0,1 0 19,-1 0 1,1 0 25,0 0 0,1 0-20,1 0 0,1 0 17,3 0 1,-2 0-15,8 0 0,-2 0 0,2 1-26,-3-1 1,1 1 0,-7 0 0,2 1-7,-3 0 9,11 1-5,6-2 6,10 1-1,2-2-5,4 1-184,-7-1 855,3 0-1180,-5 0-267,5 1-780,-1 2 1556,-3 3 0,9-2 0,1 0 0</inkml:trace>
  <inkml:trace contextRef="#ctx0" brushRef="#br0" timeOffset="63767">12083 9198 20632,'-1'27'96,"0"-1"0,-5 10 0,-4 10 1,-1 4-1,0-2 0,2-8-96,0 0 0,-1 1 7,0 1 1,-3 10 0,-1 2 0,2-5 0,4-14-2,-1 1-1,-1 11 1,8-31-6,1-6 6,1-2-6,0-3 0,0-3 5,0 1-44,0-3 39,5 1 39,28-14-33,-5 5-4,-2-1 1,0 0 3,12-2-6,3 2 0,4 0 17,4 2-314,-22 3 1,0 0 299,1 0 0,1 1 2,1-1 1,1 1-3,0-1 0,1 0 16,0 1 1,0 0-20,-1-1 0,1 1-32,-2 0 1,-1 0 31,-1 0 0,0 0-6,7-1 1,-2 0 5,15-2-204,-20 3 1,-1 0 203,3-1 0,-4 0 11,-4 0 559,-3 1-564,-4 0-1,-2 0 59,-3 0-13,-2 1 461,-3 0-506,-1 0 38,-3 2-1169,1 0-2152,-2-8 2457,-1 1 1,1-1 0,-2 2 0</inkml:trace>
  <inkml:trace contextRef="#ctx0" brushRef="#br0" timeOffset="65349">12138 9108 16174,'35'-3'414,"1"1"1,-1-1-1,0 1 1,1 0-1,-3 1-227,7 2 1,-1 1-1278,4 0 0,1 1 1168,2 0 1,1 1-57,0-1 1,1 1-21,0 0 1,0 0 0,0-1 0,0 0 16,-2 0 1,1 0-3,-2-1 0,0 0-17,-2-1 0,0 0 19,-3 0 1,-1-1-17,-2 0 0,-1 0 284,-3 0 1,0 0-269,8-2 1,-1 0 33,-11 0 1,-1 0 210,6-2 0,-1-1-147,6-1 40,-6-1-17,-5 1 45,-5 1 1273,-6 0-1351,-4 2 200,-5 0-256,-4 2 38,-1-1 1132,-3 2-1266,-4 0 17,-2 7 34,-18 23-1,4 4-2,4-7 0,0 1 14,3-4 0,1 0-12,0 2 1,0-1-4,1 1 1,0 0 0,1-2 0,1 1 3,-8 20-1,4-5-5,3-6 0,3-6-5,2-5-1,3-5 6,0-6-11,2-3 11,0-4 0,0-1-6,0-2 6,0-1 39,0 1 124,0-1-169,-1 0 6,-1 0-168,1-1 168,-2 0-45,2 0-11,-1 0-44,-1 1 100,-2 0 0,-2 2 5,-5 0 29,-3 2-34,-4 0-6,-5 1 6,-3-1-61,-7 0 55,-5-1-404,-6 0 343,-6 0 64,24-3 0,0 0-20,-1 0 1,0 0 22,2-1 0,-1 0 6,-21 0-1,8 0-5,8 0 0,7 0 0,5 0-392,4 0-946,-5 4 1338,-7 3 0,11-2 0,-2 1 0</inkml:trace>
  <inkml:trace contextRef="#ctx0" brushRef="#br0" timeOffset="78812">2014 12863 17815,'28'19'577,"7"-11"0,9-3 0,-8-2-566,1-3-11,17 1 0,-5-1-1048,-35-2-234,-8 2-959,0-3-1036,-6 1 2962,-1-1 0,1 1 0,-1 1 1</inkml:trace>
  <inkml:trace contextRef="#ctx0" brushRef="#br0" timeOffset="80043">1996 12972 11150,'-5'-7'2022,"2"2"195,3 5-1572,-6 57-979,2-25 560,0 8 1,1 1 395,0 4-101,2 6-353,0-23 0,1 2-34,0 1 0,0 2-10,0 1 0,0 2-459,0 1 1,0 0 393,0 2 0,0 0-1,0 0 1,0 0 14,0 0 0,0 0-14,0 0 0,2-1 2,-1 1 1,1-1-4,0 1 1,1-1-9,0-1 1,0 0-1,0 0 1,0-1-34,0-1 0,0 0-15,0-2 1,1 2 64,1 12 1,0 0-46,0-11 0,-1-1 3,2 12 1,-1-1-7,-2-14 1,0-1 16,-1 1 1,0 0-32,-1-1 1,0 0 47,0-1 1,-1 1-21,0-2 1,0 0-34,0-1 0,0 0 3,0-1 0,0-1-58,0 25 55,0-17 0,0-1 6,0 17-6,0-19 0,1 1 5,0 0 1,0-2 5,1 19 39,0-17 1,-1 1-29,0 1 1,0 0 2,0-9 0,-1 1 11,1 8 1,0-1 19,-1 11-51,2-2-5,-1-2 6,1-3 332,1-2-333,-1-4-5,1-2 6,-1-4-6,-1-3 875,1 0-869,-2-2 407,1-2-402,-1-3 114,0-1-114,0-3-11,0 0 0,0-2 0,0 1 6,0-2 0,0 1-1,0-1 1,0-1-6,0 0 5,0-3-5,0 0 34,0-3 487,0 0-516,4-1 180,13-3-151,1 1 156,15-3-4,-3 2-102,6-1-11,3 2-68,2-1 29,1 2-320,-2 0 286,0 1-3,-12 0 0,-1 0 9,13 0-36,-13 0 0,-2 0 30,9 0-6,-1 0 6,-1 0 0,0-2 6,-3-1-6,-2-2 0,-4 0 17,-1 0 334,-10 3-318,-3 0 41,-7 2-3351,-2 0 2504,-4 0 0,2 0 0,-2 0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07T10:58:16.477"/>
    </inkml:context>
    <inkml:brush xml:id="br0">
      <inkml:brushProperty name="width" value="0.09071" units="cm"/>
      <inkml:brushProperty name="height" value="0.09071" units="cm"/>
      <inkml:brushProperty name="color" value="#FF0000"/>
    </inkml:brush>
  </inkml:definitions>
  <inkml:trace contextRef="#ctx0" brushRef="#br0">14079 2105 19428,'31'32'6,"1"3"-6,-7-1-49,-9 3 0,2 15 0,-1 2 0,-3-9 88,-1-5 0,-3-1-533,2 6 0,2 10 0,-2-3 1,-8-11 526,-16 3 62,-10 0-11,-3 0-84,-3-1-1537,12-23 1,0 1 1435,-16 17 520,-1-2-419,0-4 0,3-5 62,4-4-68,1-6 6,4-4 637,1-5-542,1-4-61,0-2 3071,0-6-3105,-2-8 17,0-11-17,0-9 605,2-7-605,2-5-28,5-3 53,8 11 0,1 0-17,0 7 1,3 1 52,2-10 1,2 0-23,1 9 0,2 1-14,4-2 1,2 0-10,1-1 1,1 0 115,1-2 0,2 1-132,0 0 0,0 1-168,1 1 0,0 1 207,-1 2 0,0 1 11,-2 3 1,1 2-34,8-15-17,-5 11-118,-8 7-190,-4 9-1412,-2 4-1557,0 5 2626,1 0 0,-3 0 0,0 0 1</inkml:trace>
  <inkml:trace contextRef="#ctx0" brushRef="#br0" timeOffset="918">14224 2086 19406,'34'0'918,"3"-1"-660,-2-4-17,10 0-852,-20 4 1,2-1 747,4 1 1,0-1-138,3 2 0,1-1-447,4 1 1,1-1 452,1 1 0,2 0 30,2 0 0,0 0-36,1 0 0,1 0 0,2 0 0,2 0-320,-15 0 1,1 0-1,0 0 299,5 1 1,0 1 0,2 0 20,2 0 0,0 0 0,2 0 0,1 2 0,1-1 0,0 1-12,-1 0 1,0 1 0,0-2-427,-2 1 0,0-1 1,0 1 437,-2-1 0,1 1 0,-1 0 0,-2 0 0,0-1 0,0 1 22,-1-1 1,0 1-1,1 1-56,-2-1 1,1 0-1,-1 1-148,-1-2 1,-1 1 0,0 0 181,-2 0 0,-1-1 0,0 1-26,13 0 1,-2 0 64,-6-1 1,-3 1-40,-3-2 0,-2 0 6,0 0 0,-1 1 13,2-2 1,2 0-57,4 0 1,2 1 36,0-2 0,2 1 0,2 0 0,0 0-25,-1-1 0,-1 0 58,1 0 1,-1 1-34,0-1 0,0 0 0,1 0 0,-1 0 120,0 0 1,1 1-163,-1-1 0,0 1 42,1 0 0,-1 1 0,-1-1 0,-1 1-22,-2 0 0,-1 0 528,-2 0 1,-3 0-507,-3 0 0,-1 0 932,21 2-887,-11-1-106,-10 0 884,-7-1-823,-9-1 1336,-3 1-1341,-6-2 531,-2 2-1237,-2-1-1200,-7 4-1366,-5 2 2535,-12 2 0,10-4 0,-3-1 0</inkml:trace>
  <inkml:trace contextRef="#ctx0" brushRef="#br0" timeOffset="1895">13825 3102 19171,'38'-1'1265,"6"0"-1158,8 1 35,-4 0 1,3 1-1380,-10-1 1,1 1 1236,-5 0 0,3 0 0,-2 1 59,5 0 0,-2 1-65,4 0 1,2 1 5,1 1 0,6-1-23,-12-1 1,5-1 0,2 1-1,-4-1 36,4 1 0,-2-1 0,2 1-313,-1-2 0,2 1 0,1-1 0,-5 0 300,-3 0 0,-4 0 0,0-1 33,0 0 1,-1 0 0,2 0-36,2 1 1,3 0-1,0 0 1,-2 0 1,4 0 0,-2 1 0,1-1-359,0 1 0,2 0 1,0 1-1,-3-1 361,0 1 0,-2 0 0,-1 0-2,-1 0 0,1 0 0,-1 0-253,-1 0 0,0 0 1,-1 0 270,0 0 1,-1-1 0,-1 0-21,-2 1 0,0-1 0,-1-1 2,13 2 0,-1-1 111,-7 0 1,-1 0-143,-4-1 0,-2 0 34,0 0 0,0 0-3,1 1 0,0-1 0,3 1 0,1-1 72,-1 1 1,1 0-76,-1 0 1,0 0 2,-3-1 0,-1 0 371,-3-1 1,0 1-367,-2-1 1,1 0-3,-2 0 0,0 0-3,24 0 0,0 0-40,-6 0 35,-5 0 1889,-10-1-2411,-10 0 1056,-8 0-3806,-11 0 2457,-5-2 1,1 1 0,-1 0 0</inkml:trace>
  <inkml:trace contextRef="#ctx0" brushRef="#br0" timeOffset="2911">18197 2268 18095,'26'3'403,"-1"0"-347,-9-3 112,4 4 34,17 8 22,7 8-224,0 2 56,-2 0 45,-15-6-45,-1 0-56,-2 1 0,-1 1-56,-3 1 62,-2 1-6,-4 2 17,-2 1 67,-4 2 67,-4 3-45,-1 3-106,-3 2 252,0 2-246,-6 0 173,-2 0 129,-7-2-252,-1-1 302,0-2-195,-3-2-29,-1-2 292,-2-3-359,-2-1 157,-9 5-73,9-9-302,-1 3-941,12-12-650,7-4 1742,2-2 0,4-3 0,0 0 0</inkml:trace>
  <inkml:trace contextRef="#ctx0" brushRef="#br0" timeOffset="3634">17199 3266 18565,'42'2'1535,"1"1"-1109,-6-3-1312,9 0 1062,-21 0 0,1 0-123,3 0 1,1 0-29,2-1 0,0 2 56,2-1 1,1 0-437,1 1 1,0-1 354,1 0 0,0 1-1284,-1-1 0,3 0 1360,6 0 1,4 0-1,-4 0-468,-2-1 0,0 0 451,7 0 1,4 1 0,-7-1 147,-17 0 1,-3 0-60,9 0 1,-3 1-143,1-1 983,3 1-855,-14 0 3142,-2 0-2971,-13 0 1120,-5 0-3240,-1 0-1412,-20-5 3227,-15-7 0,8 5 0,-3-4 0</inkml:trace>
  <inkml:trace contextRef="#ctx0" brushRef="#br0" timeOffset="5276">15186 2594 20011,'30'3'588,"2"0"-516,-7-5 215,16 1 1,16 1 0,-4 1-255,-2 0 1,0 1-677,-8-1 1,5 0 0,-1 0 0,-6 1 664,8 2 1,-7 0-23,-10-1 0,-1 1 141,15 0 1,-1-1-145,-12-1 0,0 0 3,10 1 0,-1-1 0,-14-1 0,-3 0-39,24 0 106,-2 1-67,-2-2 28,-1 1 123,-2 0-213,0-1 62,-2 1 6,1-1 45,-1 0-40,0 0 6,-13 0 0,0 0 100,13 0-61,8 0-2585,-19 0 2535,-3 0 1346,-3 0-1318,-4 0 327,5 0-227,-7 0-15,6 0-119,1 0 3276,-5 0-3092,5 0-184,-12 0 0,-2 0-331,-5 0-336,-2 0-1052,-2 0 1719,-7 0 0,4 0 0,-4 0 0</inkml:trace>
  <inkml:trace contextRef="#ctx0" brushRef="#br0" timeOffset="8150">16855 2540 20666,'33'-1'308,"0"4"-308,-5 6 0,1 1 17,0 0 27,-1 0-44,0 0 118,12 4 128,-7-2-246,13 4 34,-8-4-17,3 0 33,-2-1-50,-2-1 0,-6-1 95,-9-3-128,-5 0 33,-8-4 0,-4 1 0,-3-3 319,-1 1-280,-3 1 28,-3-1 1,-3 2-68,-6 0 50,-5 0 35,-6 2-12,-7 1-73,6 0 0,-3 0-40,-16 4-69,15-4 0,1 1 109,-11 2 0,6 0 73,3-1-73,5-1 0,5-1 0,3-1-84,5-1 118,3-1-34,4-1 0,2 0 358,3-2 51,0 1-409,3-7 0,-1-2-51,2-19 51,-1 3 0,0-12 107,-1 8-152,1-11 45,-2 13 11,1-4 90,-1 17-101,0 3 33,0 4 102,0 2-96,0 1-39,0 2-661,0-1 661,0 8 0,1-1 84,1 9-123,1-1 39,2 2 0,-1 1-101,1 0 12,-2-1 89,1-1 0,-2-2 39,2-3-106,-2-1 67,1-2 0,-1-2-101,0 0 101,-1-2 599,0-1-599,-1-10 78,0-7-111,-2-3 33,-1-5-62,1 14 68,-1-1-6,3 8 0,0 1-616,0 1 582,3 2 34,7 5 34,0 0-102,6 6 68,-3-3 0,2 1-84,0 0 123,0-1-39,1 1 0,-1-2 79,0 2-130,-2-3 51,0 1 0,-3-2-67,-1-1 106,-2-1-39,-3-1 0,0-1 85,-3-1-153,0 0 68,-1 1 135,-4-2-107,-9 2-28,-4-2-84,-9 0 151,1 0-67,-3 0 0,-2 0 90,1 0-163,1 0 73,2 0 0,3 0-78,3 0 111,4 0-33,4 1 0,3 0-39,3 0-57,3 1 90,0-2-414,3 2 600,-1-6-108,1-3-139,0-9 67,0-2 0,0-4-56,-2 1 146,-1-2-90,-1 1 0,-1 2 45,1 1-107,0 3 62,1 2-34,1 0 96,1 6-62,1-1 39,0 7-156,-1 0-270,1 2 163,-3 0 123,3 3 101,-2 2 0,2 4 68,0 9-68,0-3 0,0 7 11,0-5-56,0 0 45,0 1 0,0 0-6,0 0 124,0-1-118,0-1 0,0-2 6,-1-1-23,1-3 17,-2 0 0,2-4-6,-1 0 90,1-2-84,-1-1 0,1 1-67,-1-2 67,1 1 0,0 0 106,0-1-106,0 0 208,0 0-208,-1 0-90,0 6 90,0-2 0,0 4 90,1-3-96,0 0 6,0 3-134,0-3 122,0 1 12,0-3 6,0-3 644,0 0-650,3-2-6,2-1 40,15-5-34,0 0 0,11-4-62,9-1 62,-11 3 0,8-2 84,-14 4-84,-8 3 0,0 0-67,-9 2 72,-1 1-5,-2 0 0,0 0-3277,-2 0 2457,-5-1 1,3 1 0,-4-1 0</inkml:trace>
  <inkml:trace contextRef="#ctx0" brushRef="#br0" timeOffset="10618">13535 1615 15081,'44'1'65,"-9"-1"0,12 1 1,7 1-1,2-1 1,-2 0-1,-8 0-63,4 0 0,-6 0 0,9 0-367,-13 0 1,8-1 0,5 1 0,3 0 0,0 0 0,0 0 0,-4-1 0,-5 1 0,-8-1-381,10 1 1,-8-2-1,2 1 988,6 0 1,6 0 0,-4 0 0,-10-1-342,-13 0 0,-3-1 121,8 0 1,-1 0-29,9-1 100,2-2 84,-33 4 3039,-6-1-2832,-4 1-296,0 0 38,0-1 35,0-2 55,0 2-44,0-2-169,0 3-5,0 0-280,-3 1 280,-1 6-11,-5 10 123,-5 25-109,5-5 0,-1 4-380,1-3 0,0 3 0,-1 1 377,2-4 0,0 1 0,0 0 0,-1 1-489,0 3 1,-1 1-1,0 0 1,1 0 502,-1 0 0,0-1 0,0 0 0,0-1-14,0-2 0,0-1 0,1 0 0,-1-1 0,-2 9 0,0-2 0,0 0-66,1-3 1,1 0 0,0-2 61,1 0 0,0-2 0,1 1-9,1-3 0,0-1 0,1 1-28,-1 3 0,1 2 0,0-3-620,1 3 1,-1-2 660,1 8 0,0-3-479,3-13 1,0-1 447,1 3 0,0 1 224,0 0 0,1 0-235,0 0 0,0 0-81,0 6 0,0 0 11,0-12 0,0-1 8,0 4 1,1-2 1433,0-2-1661,2-7 1680,0-6-1573,0-5 1841,1-4-1561,-2-2 441,0-2 729,0 0-974,-2-3-95,1-2-28,-1-4 61,-5-3-67,-19-9-123,-5 2 28,5 6 1,-2 1-46,-1 2 0,-1 1-450,-8-2 0,-3 2 467,-8-3 0,-4 2-646,10 2 1,-2 1 0,-1 0 622,-4 0 1,-1 0 0,0 1 22,0 0 0,0 1 0,0 1 14,8 1 0,0 0 0,0 1 0,3 0-407,-14-1 0,3 1 394,13 1 1,1 1 0,2-1-1047,5 1 1,2 0 1072,-2 0 0,1 0 56,-21 0 346,1 4-442,22-2-94,3 2 1289,17-2-1200,1 0 837,-1 1-972,-2 1 3428,-2 0-3210,-1 2-66,0-2 11,2 1-6,-1-2 46,2-2 123,-1-1-135,0 0 96,0 0-113,0 0 34,-1-2 11,1-2-67,-2-2 0,2 0 0,-1-1-50,2 0 50,1-1 196,1-2-196,2 0 129,0-3-129,1-1 0,1-1 16,-1-1 102,2-13-118,-1 2 0,1-16-50,0 2 69,1 16 1,2-2-519,0-6 1,2-2 523,4-9 0,1-2-884,-3 8 1,2-1-1,-1-2 859,2-4 0,0-2 0,-1 0 0,1-3 0,-2 0 0,1-1-725,-1 0 1,-1 0 0,0 1 729,-2 5 1,0 0 0,0 2 9,-2 4 0,1 1 0,-1 2 3,0-8 1,0 4 264,-1 8 0,1 2-37,2-18-1093,1 8 847,0 2 1118,3 3-1274,-1 2 674,2-6-1465,-4 12-811,1-3 1810,-8 11 0,0 10 1,0 1-1</inkml:trace>
  <inkml:trace contextRef="#ctx0" brushRef="#br0" timeOffset="29011">18034 2050 7772,'-8'-38'3249,"-7"0"-3008,9 31 246,-4-3-291,9 10 3080,1-1-2278,0-1 161,0 1-1153,0 5-6,0 9 330,-3 15-296,-3 22-503,1-14 0,-3 6 584,0 1 0,-2 6 0,0 2 0,-1-2-789,3-8 0,0-1 0,-1 0 0,0 2 674,-1 2 0,0 4 0,-1 0 0,0-2 0,1-3 22,-1 5 1,0-3-1,0-2-191,1-5 0,1-1 0,0-2 203,-1 6 0,1-2-34,1-5 0,0-1 0,2-2 0,1-1 36,-1 1 1,0 1-40,1 3 0,-1 0 3,0 1 0,0-1 0,1 0 0,0 0-34,0-3 1,1 0 55,1-3 1,0-1-23,-2 20 0,3-7 156,-1-9 506,3-4-662,-1-11 3060,1-4-3060,0-7 883,0-2-776,0-1-113,0-1-437,0-1-1058,2-6 1501,12-21 0,-9 16 0,8-15 0</inkml:trace>
  <inkml:trace contextRef="#ctx0" brushRef="#br0" timeOffset="30055">18034 1760 16017,'47'6'178,"0"1"0,0-1 0,-11-1 0,0 0 1,1 1-999,0 1 1,3 2 0,0 0 0,-1 0 207,3 0 1,-2 0 0,4 0 633,3 0 0,3 0 1,1 0-1,-3-1-454,-1 1 1,-2-2-1,1 1 458,-5-2 1,1 0 0,-1 0 0,-5-2-30,1 1 0,-4-2 338,-4-1 1,-1-1-336,-1 1 0,1-1-36,1 0 0,0 0 52,-2 0 1,0 0-17,20 0 1883,-10 0-1771,-13-1 2991,-7 0-3103,-8 0 855,-5 0-765,-2 0 223,-2 0-593,0 3 280,-1 9 51,-2 8 122,-3 15-94,-3 11-65,3-18 0,-1 3-567,-1 7 1,-2 3 616,-2 8 1,-2 2-745,3-11 1,-1 2 0,-1 1 679,-1 4 0,-1 1 0,0 0 0,-1 0 0,0 0 0,1 0-17,1-3 0,0-1 1,0-2-82,3-7 0,1-2 0,0-1 98,0 7 0,1-1 0,1-6 0,2-1 50,1-2 1,0 1-88,0 3 1,1-1 36,0 0 0,1-1 0,0 0 0,0-1-31,1-3 1,0 0-22,-1 7 1,0-1 51,-2 15 50,1-19 1,1-1-141,-2 8 90,0-4-33,1-5-57,0-6 716,0-5-626,0-6 2095,0-2-2045,0-3 541,-2 0-580,-2 0 222,-5-1-26,-5 2-151,-7-2 28,-7 0 11,-9-2-303,-9-1 300,20-1 1,-1 0-550,-7-2 0,-3-1 499,-6 0 0,-7-2-582,15 1 0,-6 0 0,-2 0 0,0-1 1,2 1 551,-1-1 1,1 1 0,0 1 0,-3-2 20,-2 1 1,-3 0-1,0 0 1,1 0 0,5 0-415,-6 1 0,4-1 0,3 2 603,7-1 0,2 2 0,3-2-153,-3 0 1,3 0-31,-16-2 376,14 0-471,7 0 2104,10 1-3936,7 2 2406,26 1 1,-9 0-1,13 1 1</inkml:trace>
  <inkml:trace contextRef="#ctx0" brushRef="#br0" timeOffset="32380">18615 1288 17036,'-5'44'740,"0"-2"36,-3-5 0,0-2-569,1-7-45,-4 0-167,14-55 5,0 2 0,1-3-23,8-21-312,-4 21 1,1 0 334,1 0 0,0 0 0,1 0 0,0 1-23,-1 2 1,2 1 89,10-22-67,-7 19 0,2 2-44,8-10 54,8-2-38,-9 20 28,1 6-39,0 4 55,1 4-27,-1 2 11,-1 4-106,-4 3 5,-4 5 446,-3 4-412,-7 9 34,-2-5 33,-5 6 0,-7-7 5,-4 1-78,-7-1 79,-4 1-6,-1-2 0,-2 1 112,3-1-112,0 1 0,3 0-11,4 1-118,4-1 129,5 14 106,4-8-27,6 11 61,7-9-39,8 0-96,4-2 124,3-2-129,-1-2 0,0-3-112,-2-2-757,-2-4 180,0-3-828,-1-4 1517,23-8 0,-26 2 0,15-4 0</inkml:trace>
  <inkml:trace contextRef="#ctx0" brushRef="#br0" timeOffset="32656">19304 1034 16404,'43'-1'162,"-1"0"0,-2 0 1,-5 1-281,-6 0-531,-1 0-1301,-1 5 1950,3 4 0,-15-1 0,0 0 0</inkml:trace>
  <inkml:trace contextRef="#ctx0" brushRef="#br0" timeOffset="33265">19286 1143 9408,'-2'-7'2178,"1"2"-1606,1 5 1052,0 0-1109,-22 44-380,15-30 38,-6 12 1,2-4 240,9-18-318,0 0 218,1-3-185,-2 1-124,1-1 51,-1 2-50,1-1-6,1 1-196,0-1 117,1-1 421,5 0-286,2-1 118,6 0-18,14 0-122,-5 0-34,10 0 0,-7 0-45,0 0 56,1 0-11,-2 0 0,-2 0 79,-2 2-85,-2 1 6,-2 3 0,-1 2-101,-2 2 163,0 2-62,-1 4 6,-2 1 100,-1 5-173,-3 0 67,-2 2 0,-2-2 78,-1 1-39,-1-2 947,-10 8-616,-2-9 598,-27 10-754,7-15 245,-15 0-369,11-9 117,-2-3-207,2-2-297,1-1-1210,-3 1 1507,-11 5 0,22-3 0,-1 3 0</inkml:trace>
  <inkml:trace contextRef="#ctx0" brushRef="#br0" timeOffset="35483">15258 7148 19098,'0'37'308,"1"0"-191,-8 2 1,-3 10 0,2-8 33,0 9-506,-1-9 0,-2 5 1,4-14 354,3-20 370,2-3-269,2-5 128,0-1 460,0-3-689,0-9 5,0-4 454,1-33-459,4 4-14,3-1 0,0-3-254,0 17 0,-1-1 268,5-9 0,0 1 0,-4 12 0,0 1-48,3-4 0,0 1 48,5-8 0,3-3 112,-7 24-157,1 4 45,2 5 469,2 3-407,4 2 6,3 4-68,2 6 67,11 18-151,-13-2 84,4 12 0,-19-13-117,-3 0-1,-4-3 118,-2-1 280,-9 6-123,-4-7-157,-10 5 0,-3-10-62,-1 0 107,1-3-45,3 0 0,4-1 0,5 0-90,4-1 90,4 2 0,3-1 303,2 3-247,1 2 263,4 1 146,6 3-404,5 0 545,6 0-483,11 5-78,-6-6 28,5 0-146,-13-9 73,-1-3-1126,0-3-453,-3-2-1698,2-17 3169,-2-16 0,-6 10 0,0-6 1</inkml:trace>
  <inkml:trace contextRef="#ctx0" brushRef="#br0" timeOffset="35754">15784 6931 18319,'48'2'338,"-1"1"0,-3-1 0,-6 0-349,-5-1-23,-5 1-465,-3 1-167,-7 1-661,-4 0-1396,-8 0 2723,-4 0 0,-2-2 0,-2 0 0</inkml:trace>
  <inkml:trace contextRef="#ctx0" brushRef="#br0" timeOffset="36331">15821 7039 11738,'-5'0'3024,"1"-1"-1954,4 1-302,-13 50-242,9-26-414,-5 7 0,2 1 330,6-11-274,-1-1 129,2-6 246,0-4-531,0-4 263,0-4-102,0-1 152,4-1-319,2 0 223,15-3-189,-3-1 44,10-2-17,-8-1-67,10 0 140,-7 3-146,6 0 6,-9 3 0,2 1-89,-1 3 89,0 2 0,-2 4 0,-1 3 100,-1 2-105,-3 0 5,-2 1 0,-4-1 5,-3 5 354,-3 1-281,-6 1 320,-6-3-202,-8-4 28,-6 0 358,-6-1-368,-5-2 178,-3-5 67,-3-2-448,1-4 258,2 0-269,4-2-247,5-3-49,5-3-1055,5-2-1332,9-7 2683,6-13 0,4 12 0,2-4 0</inkml:trace>
  <inkml:trace contextRef="#ctx0" brushRef="#br0" timeOffset="39035">13607 835 17076,'9'33'739,"-3"1"-221,-6 15 1,-1 0-10,0-15-431,0 15 1,0-17 44,1-41-89,0-7-34,0-12 0,0-5 0,0-8-34,1 9 1,-1 0 33,3-18-54,-1 19 1,0 1 42,6-5 11,0 6 0,1 7-56,0 6 6,2 5-6,7 5-73,0 3 101,9 4 28,-3 5 0,0 6-79,-4 5 29,-3 2 50,-6 2 0,-4-1-106,-4 2 89,-2-2 11,-7 1 6,-4-1-258,-7-1 252,-2 0 6,0-1 0,1-2-33,2-2 66,-2 8-33,8-7 90,-1 8-90,8-6 0,2 1 5,1 0 23,0-1-22,7 0-12,3-2-111,6 0-734,5-1-303,5-2-885,11-1 2039,-9-7 0,-1-1 0,5 1 0,4-2 0</inkml:trace>
  <inkml:trace contextRef="#ctx0" brushRef="#br0" timeOffset="39554">14061 998 14426,'34'-12'164,"0"0"0,0-5 1,-7-1-159,-14-7 638,-2-18-241,-8 21 129,-2-4-397,-1 15 5,0 5-140,-1 3-157,-1 2 151,-2 6 6,-2 6 129,-7 29-78,0 0-555,5-11 0,0 1 504,-5 19-296,1 1 293,6-25 0,0 0-204,-7 23-90,-1-4 292,-1-5-298,0-7 247,0-7 11,-1-6 45,2-7 45,1-6 17,2-3 985,0-3-571,4-3 195,0-1-122,5-1-112,0 1-286,9 1 582,8 1-99,16-1-141,15-2-247,-19 2 1,3 0-247,16 0 0,1-1-238,-11 3 0,-1-1-1401,12 0 1,-1 0-1,-18 3 1,-2 0 818,22 3 1,-22-1 0,-11 0 0</inkml:trace>
  <inkml:trace contextRef="#ctx0" brushRef="#br0" timeOffset="55972">1651 9634 18246,'22'-13'-6,"9"-1"6,-11 8 35,14-3 1,10-2 0,-5 2-31,4-1-177,-7 2 0,6-2 0,-11 3 178,-12 4 170,0-1-176,-8 3 87,-3-1-82,-5 2 7,-3 0-108,2 0-317,1 0-1004,0 0-1282,5 0 2699,1 3 0,-3-3 0,0 3 0</inkml:trace>
  <inkml:trace contextRef="#ctx0" brushRef="#br0" timeOffset="57668">1959 9452 17860,'31'2'397,"-1"0"1,4-1-393,-4 5 1,1 2 5,4 4 0,-9-2-11,6 3 6,-10-4 5,-2-1-5,-3-1-1,-2-1-5,-4 0 0,-2-3 0,-4 2-5,-1-3-29,-2 1 34,-1-1-11,0 0 5,0 0 6,-1 0-33,1-1 33,-1 1 112,0-1 40,0 3 5,-6 0 100,-14 12-193,-5-2 1,-2 0-9,-16 10 70,4-5 0,2-1-36,9-7-34,-18 6-12,30-12 18,-3 0-23,13-4 0,2-1-39,3 0-44,-1-1 38,-1-10-5,-1-8-90,1-3 51,-1-5 44,3 8-33,0-3 33,1 3 6,0-5-5,0 9-1,0 0-67,0 10-56,0 3-263,0 1 314,0 6 28,0 4 16,0 5 23,0 2-28,2 0 5,-1-2-16,3-1-24,-1-2 29,-1-5 45,0-2 39,-1-4 108,-1 0-102,1-4-45,-1-4 11,0-6-6,0-3 29,0 1-28,0 1-1,0 3 1,0 3-6,0 4-6,0 1-72,0 3-85,0 0 129,3 1 34,4 2 0,4 1 0,3 3-6,2 1 6,2 0-5,10 2-6,-7-5-23,7 2 34,-11-5-11,3 0-28,-7-1-79,2 1 17,-9-1-78,-1 2-443,-3 0 309,-1 1 72,-1 1 207,0 1 34,-5 1 68,-1 1-68,-6 1 5,-2-1 68,0-1-23,1-1-38,1-2 49,3 0-10,2-2 5,3 0-56,2-1-835,1 0 589,10-2 128,0-3-67,13-4 90,-10 2 6,3-1 16,-10 6 11,-3 1-111,-2 1 279,-6 0-16,-3 5-6,-9 0 11,-5 5 22,-7 3-77,8-4-35,0 0 46,14-7-51,5-1-124,2-1 85,6-1 118,6-10-29,-3 5 68,1-5 10,-8 9 63,-1 1-191,-4 1 0,-2 0-107,-3 0-335,1 0-221,4 0 0,1 0 0</inkml:trace>
  <inkml:trace contextRef="#ctx0" brushRef="#br0" timeOffset="85665">1397 12319 20044,'34'-7'308,"-2"1"-207,-14 3 143,16 0 1,13-1 0,-6 1-240,10 0-5,-9 0 0,5 0 0,-8 0 39,-10 2-39,8-2 6,-11 0 67,9-1-40,-21 1-33,1 1 0,-11 1 0,-1 1-1093,-2 0 1,-1 0 0</inkml:trace>
  <inkml:trace contextRef="#ctx0" brushRef="#br0" timeOffset="87066">1869 12101 20134,'26'19'314,"2"-1"-270,-2-1-4,2-1 10,1 1-33,13 4-17,-10-5 11,6 1-6,-16-7 1,-3-4 28,-5 0-34,-4-3 5,-4 0 6,-3-1-5,-2 0 0,0-1 83,-1 1-33,0-1 28,0 2 168,-4 1-78,-4 3-107,-9 3 51,-21 15-85,6-5-30,8-4 0,1-1 2,-10 7 1,10-7 0,1-1-1,-9 7 1,-7 4-1,19-12-5,4-4 6,4-2-6,6-4 0,1-1-6,4-2 34,0-3-28,0-4-5,0-7 5,2-8 5,0-8-5,2-7 6,-3 6 0,0-2 5,0-17 14,-1 18 0,0 2 9,0-6 16,-1 8 124,0 9-129,-1 8-45,1 5-73,1 4-269,0 2 337,0 5 5,0 5 5,2 10 6,2 5-11,3 3-5,1 2-62,0-2-1,0-2-66,0-5-34,0-5 0,-1-4-11,-1-4-23,0-4 74,-2-3 128,1-1 44,-1 0 24,0-6-24,1-3-10,-1-4 22,0-1 229,-1 4-285,-2 4-28,0 2-196,-1 4 57,2 0 133,1 0 28,2 0-55,1 1 55,0 1-39,0 0-5,-2 1-17,1-1 11,-4 0 45,1 0-174,-2 1 151,0-1 34,0 2 73,-1-2 5,-1 2-44,-2-2-34,-1 3 45,-1-2-40,0 3 1,1-1-6,0 0 0,2 0-112,1-1 50,1-1-212,1 0 128,0-1 96,0 1-23,3 0 40,-1 0 27,3-2-50,-2-1 56,1 0 22,2 0 74,2-2-12,2-4 11,2-6-62,1-4 46,0-1 10,-1 1 287,-1 0-253,-4 7-45,-3 2-78,-3 6-3277,-1 1 3091,-3 12 0,2-9 0,-3 8 0</inkml:trace>
  <inkml:trace contextRef="#ctx0" brushRef="#br0" timeOffset="108776">2105 15875 15698,'36'-3'222,"-2"2"0,6-1 0,-4 0-166,12-3-48,-7 2 1,12-1-1,0 0 1,-10 1-9,-13 0 0,-2 0-985,15-1 0,6-1 1,-9 1 989,-3 2 1,11-2 878,-14 0-879,0 0-5,-1-1 6,0 0-6,-2 1 478,-1-1-478,-4 0 0,3 1 0,-9 0 1609,4 0-1609,-9 3 45,2-1-45,2 2 0,1-2 6,4 1-1,1-2 1,4 0 11,2-2-12,2 0-5,14-2-50,-14 1 44,10 0-111,-19 3 44,1 1-50,-2 0-1,1 0 119,0 1-29,-1 0 29,-1 1 5,-3 0-34,-2 0 28,-3 0 6,-1 0-5,-2 0 5,2 0 0,0 0 0,3 0 0,3 0-6,1 0-5,3 0-56,1 0-28,0 0 27,0 0 35,1 0-1,-1 0 34,1 0-11,-1 0 11,0-1 0,-1 1 0,-1-2-6,-1 1 6,-1 0 0,1-1-11,0 2 6,3-1-1,0 0 0,1 0-61,-1 0-17,1 0-12,0 1 40,-1 0 12,0 0 4,13 0 40,-7 0 0,-2 0 0,0 0 6,8 0-6,10 0 0,-13 0-11,-1 0 5,11 1 1,-9 1-1,11 1 6,-10 0 0,3 1 0,4-2 0,-9 0 0,1-1 0,-6 0 0,-1-1-229,9 1 0,0 0 229,-10 0 0,0-1 0,0 1 0,0 0 0,1 1 0,0-1 0,0 1 0,1-1 0,1 1 0,1 0 0,0 1 0,1-1 0,2 1 0,0-1 19,3 1 1,0 0 47,1 0 0,2-1-681,4 1 0,3 0 683,-12-1 1,2 0-1,0 0 20,7 1 1,1-1 0,2 1-725,-8 0 0,1-1 1,1 1-1,0-1 684,3 1 0,1 0 0,0 0 0,1-1-6,0 2 1,1-1-1,0 0 1,0 0-292,0 0 0,-1 0 0,1 0 0,-1 1 250,1-1 1,-1 1 0,1-1 0,-1 0-346,0 1 0,0-1 1,0 0-1,0 0 343,1 0 0,0 0 0,0 0 0,0 1 0,0-1 0,0 0 0,1 0 0,-1 1-19,0-1 1,0 0 0,0 0 0,0 1-41,0-1 0,1 1 1,-1 0-1,0 0-145,-1-1 0,1 1 0,-1 0 0,0 0 134,1 0 0,-1 0 0,1 0 0,0 0 4,-1 0 0,0 1 0,1-1 0,-1 1-3,0-1 0,0 1 1,1 0-1,-1 0-47,0 0 0,0 1 0,-1-1 0,1 1 102,0 0 0,-1 0 0,0 0 0,1 0 5,-2 0 1,1 1 0,-1-1-1,0 1 7,0 0 1,0-1 0,0 1 0,0 0 33,0 0 1,0 1-1,0-1 1,0 0-35,0 0 1,-1 0 0,1 0-1,0 0 0,0 1 1,-1-1 0,1 0 0,3 0 9,2 1 1,3 0 0,2 1-1,-2-1 1,-1 0-9,-1 0 0,-2 0 0,0-1 0,3 1 38,-1 0 1,2 0-1,1 1 1,-1-1-1,-3 0-38,-3-1 0,-3 0 0,-1 0 0,1 0 0,0 0 0,0-1 0,0 1 0,0 0 1,0 0 1,0 0-1,0 0 1,1 0-1,-1 0 1,0-1-1,1 1 1,-1-1-2,1 1 0,0-1 0,-1 1 0,1-1 0,0 1 0,0-1 0,0 1 0,0-1 0,0 0 0,0 1 0,-1-1 0,1 0 0,-1 0 0,1 0 0,0 0 0,-1 0 0,0 1 0,0-1 0,0 1 0,0-1 0,-2 0 0,0 0 0,1 0 0,2 0 1,0 1 0,2 0 0,2 0 0,-1 0 0,1 0-1,-1 1 0,1-1 0,-1 0 0,1 1 0,-1-1 0,0 0 0,0 0 0,0-1 0,-1 1 0,-1 0-20,8 1 1,0 0-1,-3 0 1,-2 0-11,-3-2 0,-3 1 0,-1-1-6,1 0 1,0 1 0,0-1-25,-3 0 0,0-1 1,2 1 61,7 0 1,2-1 0,-3 0-107,3 1 1,-1 0 402,-11-3 1,0 0-1,-1-1-683,15 1 1,-2 0 173,-10-2 0,1-1 490,-4 2 0,2-1 0,-3 0-353,5-1 0,-2 0 45,-4 1 0,0-1 28,6 0 0,0 0 8,-14 0 0,0 0 56,5 0 1,-2 0 2264,5 0-2021,-4-3 50,2-3 79,-2-3-45,4-3-117,1-1-51,4 0 0,2-1 1875,3 0-2054,0 1-34,0 0-5,0 2 0,2 0-6,1 0-161,-22 5 0,1 1 158,1-1 1,-1 0-1,3-1 0,-1 1-25,1-1 0,0 1 8,1-1 1,-1 0-12,0 1 0,-1-1 31,0 1 0,0 0 3,-1 0 0,0 0-3,0 1 0,-1-1 2,0 1 1,0-1-3,0 1 0,0-1 6,23-5 0,-1 0-6,-4-1 0,-4 1 645,-6 0-645,-6 1 6,-5 2 84,-2-1 89,-9 5 140,-2-2 697,-8 2-904,-1 0-28,-1-3-84,-4-2-140,-6 0-135,-8-3-39,-11 1 230,-9 0-31,-4 2 1,-6 1-643,4 2 1,-4 0 787,1 0 1,-4 0 0,0 0-650,3 1 0,1-1 0,-2 1 738,9 0 1,0 1-1,0-1 1,-1 1-50,0-1 1,-1 0-1,1 0 1,-1 0-29,1 0 0,0 0 1,1 0-1,-1 0-42,-1 0 1,0 0-1,0 0 1,0 0 0,0-1 1,-1 1 0,1 0 0,-1 0 23,-2 0 1,-1 0 0,1 0 0,-1 0-27,-1 0 0,0 0 0,-1-1 0,0 1 2,1 1 1,-1 0 0,-1-1 0,-2 1 43,6 0 1,-4 0 0,0 0-1,-1 0 1,1 0 0,3 0-462,1 1 1,1-1 0,2 1-1,-1 0 1,-2 0 441,-1 0 0,-2-1 0,-1 1 0,0-1 0,2 0 0,3 1 9,-5 0 1,2 0-1,2 0 1,0 0-343,-1 0 0,1 0 0,0-1 0,-1 1 331,1 0 0,-1 0 1,1 0-1,-1 0-25,-2 0 0,0 1 0,0 0 0,-1 0-110,8 0 0,0 0 0,-1 1 1,0-1-1,0 1-149,-2 0 0,-1 0 0,0 0 0,-1 1 0,1-1 259,-1 0 0,-1 0 0,1 1 0,0-1 0,-1 0-13,2 0 1,-1 1-1,0-1 1,1 0-1,0 0 59,2 0 0,0 0 0,0 0 0,1-1 0,-1 1 65,-7 0 1,1-1 0,-1 0 0,1 1-112,2-1 0,1 0 0,0 1 0,-1-1-16,2 1 1,0-1 0,-1 1 0,1 0 3,0-1 1,0 1 0,0-1 0,0 0-3,0 1 0,1-1 0,-2 0 0,-2 0 6,8-1 1,-3 0-1,-2 0 1,1 0 0,1-1-1,2 1 8,-9-1 0,3 0 0,0 0 0,-2 0 1,1-1 0,0 1 0,-2-2 1,0 1-1,1 0 5,3 0 1,0-1 0,0 1 0,1 0-1,2 0 4,-2-1 0,3 1 0,0 0 0,-2 0-10,0 0 0,-1 0 0,-2 0 0,2 0 0,3 0 1,2 1 0,1-1 1,2 1-1,-1 1 14,-13-2 0,0 1 0,0 0 135,0 0 0,1-1 0,0 1-149,3 1 1,-1 0 0,-1 0 2,0 0 0,-2 0 1,0 0-1,3 0-4,-2 0 0,2 1 0,-2-1 0,5 0 0,-4 0 0,2 0 0,2 0 0,3 1 0,2 0 0,0 0 0,0 0 0,0 0 0,0 0 0,0 0 0,1 0 0,-1-1 0,0 2 0,0 0 0,-1-1 0,2 0 0,-1 0 0,0 0 0,1 1 0,-1 0 0,2-1 0,1 1 0,1-1 0,1 1 553,-14 0 0,1-1-553,8 0 0,0 0 0,3 1 0,-1-1-3,3 0 1,0 0 662,-5 0 0,-1-1-685,-5 1 0,-1-1-181,-4 1 1,-1-1 175,11 1 0,-2 1 1,0-1-7,0 1 1,-1-1-1,-1 1-93,-2 0 1,-1 1 0,1-1 116,0 0 1,0 1 0,1-1-53,2 1 1,0 0 0,1 0 8,0 0 1,0 0 0,1 0 18,1 0 1,0 0 0,0 0 8,0 0 1,0 0 0,0 0-408,0 0 0,0 0 0,0 0 435,1 0 1,0 1 0,0-1-2,0 1 0,0-1 0,-1 1-107,2 0 0,-1 0 1,0 0 106,0 1 0,0 0 0,1 0-2,-1 0 0,1 0 0,1 1 0,2 0 0,0-1 1,1 1-2,-14 1 0,2 0-34,7 0 1,1-1 497,3 0 1,0-1-462,2 1 0,-1-1 0,-2 1 0,-1-1 310,-5 0 1,-1 0-289,0 1 1,-1-1 13,0 0 1,0 0-15,3 0 1,0 0-7,2 0 1,2-1-17,1 1 0,1-1 446,1 0 1,1-1-464,2 1 1,-1 0 13,2-1 0,1 0 0,0 1 0,0 0 3,2-1 0,1 0-6,-1 1 1,1 0 0,-24 0-1,2 2-44,3-1 50,1 2 5,2-1 57,1 1-12,3 1 34,1 0-61,4 1 322,1 0-345,2 2 17,1 0-11,3 1 803,3-2-804,4-1 3271,5-1-3255,4-2 240,5 0-295,2-1-38,3-1-332,0 1 247,2 1-22,6 1 50,7 2 123,11 2 6,9 0 6,10 0-800,-17-4 1,2 0 795,3 0 1,2 0 14,7 0 0,3 0-343,-11-2 0,2 1 1,1 0 336,6 0 0,1 0 0,2 0-9,4 0 0,2 0 0,0 0-509,-11-1 1,1 1 0,0-1 0,1 1 506,-1 0 0,0-1 0,0 1 0,0 0 0,-2-1 0,0 1 0,0-1 0,3 1-2,0 0 1,3 0 0,1 0 0,0 0 0,-3 0-9,0 0 0,-3 0 1,1 0-1,2-1-1,-1 1 1,3 0 0,1 0 0,-2 0 0,-2 0-3,-2 0 1,-1 0-1,-1-1 1,0 1-239,1-1 0,-1 1 0,2 0 0,2-1 253,6 1 0,3 0 1,2 0-1,0 0 0,-3 0-74,-7-1 0,-2 0 0,-1 0 0,1 0 1,3 0 94,2 0 0,2 0 1,1 0-1,1 0 0,-2 0 1,-2 0-208,0 0 1,-2 0-1,-1-1 1,0 1-1,1-1 198,1 1 1,1-1 0,-1 1-1,1-1 1,0 1-47,0 0 0,-1 0 1,1 0-1,0 0 1,0 0 33,0 0 0,-1 0 0,1 0 1,0 0-1,-1 0-106,1 0 0,-1 1 0,0-1 0,0 1 0,0-1 104,-1 1 0,0 0 0,1-1 0,-1 1 0,0 0 12,-1 0 1,0-1-1,0 1 1,0 0-1,0-1-15,0 1 1,-1 0 0,0 0 0,1 0 0,-1 0 2,-1 0 0,0 0 0,0 0 0,0 0 0,0-1-2,10 2 1,0-1 0,0 0-1,0 0 2,-1 0 0,0-1 0,0 1 0,0 0-2,0-1 1,0 0 0,0 0 0,0 0-36,-1 0 1,1 0-1,0-1 1,0 1 13,0-1 1,-1 1 0,1-1 0,0 1 51,0-1 1,0 0 0,-1 0 0,1 0-32,-1-1 1,1 1-1,-1-1 1,0 1-1,-1 0 1,1 0 0,-1 0-1,1-1 2,-2 1 0,0-1 0,0 1 0,0 0 0,-1-1 0,0 1 0,-1 0 0,0 1 0,0-1 0,-1 0 0,-1 0 0,1 0 0,-1 1 0,-1-1 0,0 1 0,0 0 0,-1-1 0,0 1 0,0-1 0,0 1-2,-1-1 1,0 1 0,-1-1 0,1 1 1,-1-1 0,0 0 0,0 1 0,0-1-2,12 0 0,-1 0 0,1 1-108,-2-1 1,0 0-1,0 0 110,0 0 0,-1 0 0,0 1-2,0-2 0,0 1 0,0 0 124,0 0 1,-1 0-1,1 0-122,1-1 0,-1 1 0,1 0 2,-1-1 0,0 0 0,0 1-2,1-1 0,0 0 0,-1 1-2,1-1 0,-1 0 0,0 0 0,0 0 0,0 0 0,0 0-11,0 0 0,-1 0 0,0 0 13,-1 0 0,0 0 0,-1 0 0,-1 0 0,0 1 0,2-1 0,0 1 0,3 0 0,0 0 0,-3 0 0,4 1 0,-3-1 0,2 0 0,-2 0 0,2 1 0,0-1 0,-3 0 0,1-1 0,-4 1 0,1-1 2,1 0 0,1 1 0,-1-1-2,1 0 0,-1 0 0,1 0 0,0 0 0,1 0 0,0 0 0,0 0 0,0 0 0,-1 0 85,2-1 1,-1 1-1,0-1-83,-1 0 0,0 1 0,0-1-2,0-1 0,-1 1 0,0 0 92,-1 0 1,-1 0 0,1 0-93,-2 0 0,0 0 0,0 0 0,-1 0 0,0 0 0,-1 1 1,-3-1 1,-1 1 0,-1 0 593,14-1 1,-3 1-594,-7 0 1,-3 0-3,-5 0 0,-1 0-3,-4 0 1,0 0 2,24 0 0,0 1 0,-5 1 0,-4 1 0,-12 1 5,-8-2 1175,-8 1-1141,-6-3 1899,-5 1-2582,-2-1-2633,-4 0 2473,-4-6 0,2 5 1,0-4-1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07T11:01:24.761"/>
    </inkml:context>
    <inkml:brush xml:id="br0">
      <inkml:brushProperty name="width" value="0.09071" units="cm"/>
      <inkml:brushProperty name="height" value="0.09071" units="cm"/>
      <inkml:brushProperty name="color" value="#FF0000"/>
    </inkml:brush>
    <inkml:brush xml:id="br1">
      <inkml:brushProperty name="width" value="0.05292" units="cm"/>
      <inkml:brushProperty name="height" value="0.05292" units="cm"/>
      <inkml:brushProperty name="color" value="#FF0000"/>
    </inkml:brush>
  </inkml:definitions>
  <inkml:trace contextRef="#ctx0" brushRef="#br0">236 9833 11452,'23'14'801,"3"-1"-711,-19-12 218,26 3 0,5-1-106,-9-2-693,10 2 0,-1 0 653,-12-3 285,2 1-329,1-1-40,1 0-27,0 0-46,-1 0 1,-2 0-1,-1 0-5,-2 0 966,-2 0-966,0 0 0,-3 0 0,3 0 0,-3 0 0,4 1 0,11 1 0,-6-1 0,11 2 0,-11-3 6,1 2 0,2-2-1,1 2-5,1-2-5,2 2-46,1-2-55,1 2-34,1-2 22,1 1 1,2-1 27,1 0 28,2 0-27,2 0-1,2 0-39,-1 0-590,1 0 579,-2 0 28,0-1 45,-1 0-17,-13 0 0,0-1-29,16 0-86,-16 0 1,-1 0 41,11 0 84,-1-2 1,0 1-24,-1-1 63,-2 0-1,1 0-16,-3 1 45,-1-1-1,-1 2 0,-2-2 523,-2 2-528,-1-2 5,-3 1-61,-1 0 61,-3 0 6,-3 0 300,-1 1-300,-1-1 42,1-1-42,1 1 0,3-2 0,0 0 0,2 1 6,-1-2-6,1 2 6,13-5-6,-8 4 5,10-3 1,0 0-6,-7 1 0,10-1 0,-12 1 0,0 0 0,0 1 0,-1 1-6,-1 2 1,-3-1-7,-1 2-49,-1 1 27,6 1 17,-6-1 17,5 0-5,-8 0 5,2 0 0,0 0 0,3 0 0,1 0 0,1 0 0,3-1 5,0 0 1,3 0 5,-1 1 112,19-1-11,-10 0-34,-14 1 1,2-1 83,4 1 1,1 0-37,-6-1 1,2 0-715,11 0 1,2 0 676,-8 0 1,0-1-45,4 1 0,1-1-298,0 0 0,3 0 0,-1 0 256,8-1 0,-1 1-3,-5 0 0,1 0 0,-2 0 0,4 1 0,-3-1-3,2 1 0,-1 0 0,0 1 1,0-1-54,-1 1 0,1 0-629,-1 1 1,-1-1 614,0 1 0,0 0-23,0 0 1,-1 0-335,-1 0 1,1 0 356,-1 0 0,0 0-12,0 0 1,1 0 25,-1 1 0,0 1-8,1-1 0,0 1 27,-1 1 1,0 0 30,0 0 1,0 0-15,-2 0 0,0 0 300,0 0 0,0 0-280,-3 0 0,1 0 0,-1 0 0,-1-1 0,-1 1 0,0 0 0,-1-1 0,0 0 0,-1 1 0,0 0-17,0-1 0,-1 1-25,-1-1 0,0 1-14,-1-1 0,1 1-42,-1-1 0,0 1-14,0 0 0,0-1 14,0 0 0,-1 0 25,1 1 1,-1-2 384,-2 1 1,1 0-324,24 3 5,-5-1-3,-16-2 1,0 1 8,12 1 529,-15-1 0,-1-1-529,9 2 916,0-1-922,1 0-55,0-1 543,0-1-549,-1 0 61,0 1-28,0 0-22,-1 1 23,0 0-6,-1-1-12,0-1 53,-2 1-35,0-2 21,-2 1-27,-1-1 389,1 1-384,-1 0-78,17 1 17,-11 0 28,13 0 28,-15 0 33,2 1 1,-1-1 5,2 1-6,1-1 0,0 0 6,0-1-5,0 1-1,0-2 1,-1 2 5,2-2-6,-1 2 6,3-2-11,1 2-28,1-2-1,2 2-32,0-1 4,0 1-329,2 0 386,1-1 5,1 1-27,2-1 33,1 1 0,2 1 0,-26-2 0,1 1 2,1 0 1,0 0 0,2 0 0,0 1 25,0-1 0,1 0 14,2 1 0,0 0-759,0-1 0,1 0 751,0 1 0,1 0-34,-1-1 0,2 1-273,-2-1 1,2 1 0,-1 0 272,7-1 0,-1 1 2,-4 0 0,1-1 0,-2 1 0,4-1 1,-1 0 0,1 0 0,0 1 0,0-1 0,0 1-1,0-1 1,0 0 2,-2 1 1,1 0-4,-4-1 0,3 1 0,-2 0-2,6 0 0,-1 0 0,-5 0 0,1 0 0,-1-1-37,3 1 1,-1-1 16,1 0 1,1 0-9,0 0 0,1 0 25,1 0 0,-1-1-25,1 1 0,0-1 3,-1 0 0,0 0-31,-2 0 0,0 0-14,-1 0 0,-1 0-6,-2 0 0,1 0-31,11 0 1,0 0 84,-11 0 0,-2-1-15,11 1 1,-1-1-18,-13 0 1,-2 0-25,0 0 0,0 0-202,2 0 1,-1 0 147,0 0 1,1 0-32,-1 0 1,2 0-303,12-1 0,1 0 238,-12 1 1,1-1-167,10 0 1,-1-1 364,-15 1 0,0 0 28,0 0 0,1 0 56,-2 0 0,1 0-39,0 0 0,0-1-17,1 1 0,-1-1 572,1 0 1,0 0-570,1 0 0,0-1 16,1 1 1,1 0-20,-1-1 0,1 0-28,5 1 0,0 0-1105,-3-1 0,0 1 1133,4 0 0,-3 0 0,2 0 0,-10 0 0</inkml:trace>
  <inkml:trace contextRef="#ctx0" brushRef="#br0" timeOffset="310">12482 9888 7061,'44'0'203,"0"-1"1,-2 1-1,-2 0-198,-10-2 1,-1 0-1020,1 0 0,0 1 1017,1-1 0,0 0 2,0 0 1,1 0 307,0 0 1,0 1-314,-1-1 0,1 0 0,0 1 0,0 0-17,0 0 1,1 0-1,0 0 0,0 0 17,1 0 0,0 1-300,1-1 0,1 0 302,-1 0 1,1 0 2,0 0 1,1 0-3,0 0 0,-1 0 0,1 0 0,0 1-1,-1-1 1,1 1-3,-2 0 0,1 0 0,-1 0 0,-1 0-28,0 0 0,-1 0 11,0 0 1,-2 0 294,0 0 1,2 0-285,11 0 1,1 0 5,-9 1 0,-1 0 3,12 0 0,0 0-3,-12 1 0,-1 0-14,2 0 0,0 0-208,7 0 1,3 1 221,-6-1 0,2 0 0,-4 1 0,-4-1 0,-1-1 0,4 2 0,0-1 0</inkml:trace>
  <inkml:trace contextRef="#ctx0" brushRef="#br0" timeOffset="748">16129 9942 11435,'-26'4'-166,"12"-1"0,2-4 0</inkml:trace>
  <inkml:trace contextRef="#ctx0" brushRef="#br0" timeOffset="2520">11884 9852 12107,'34'8'211,"0"0"0,-2 0 1,-5-1-89,-10-4-34,15 5-89,-12-4 12,11 3 32,-12-3-44,1-2 6,-1 1-6,-2-1 0,0 0 6,-1 0-6,0 0 0,1 0 5,0 0 1,3 0-1,1 0 35,4 0-7,2 0 124,3 0-67,2 0 5,2 0 11,16 1-89,-12-1-11,11 1 10,-1 1-10,-9-2 0,12 2-4,-24-2 1,0-1-3,15 1-6,-7 0 1,0 1 5,6 0 0,-14-1 0,0 0-34,13 1 34,1-1-11,1-1 11,1 1 11,0 0-11,0 0 6,1 1-6,1 0-218,0-1 213,1 1 5,-1 0 0,-14-1 0,1 1 0,15 1-6,-17-1 1,-1 0-1,10 1 0,0 0 1,-3 0 5,3 0 0,-1 1 0,2-1 0,1 0 0,0-1-268,0 1 268,0 0 0,-1 1 0,-2-1 0,0 2 0,0-1-8,0 0 8,2 0-87,-12-2 1,1 0-77,16 3-218,-16-4 1,0 1 296,13 1 5,2 0-467,0 0 467,0-1-10,0 0-34,1-1 11,0 0-18,2 0 57,-13-1 0,-1 0 39,-7 1 1,0-1 33,7 0 0,1 0-3,0-1 1,-1 1 2,-6-1 0,0 0-3,7 0 0,2 0-25,2 0 0,-1 0-11,-8 0 0,1 0 11,8-1 0,-1 2 22,-10-1 0,-1 0-50,25 1 56,-1 0-11,-2 0 11,-1 0-11,-3 0 11,1 0-11,0-1 11,0 0 0,0 0 129,-1 0-118,-3 0-5,-2 0 78,0 0 29,-2 0 21,0-1-11,0 0 744,-2-1-810,-3 1-57,-6 0 5,-7-1 490,-9 0-495,-5 0 0,-4 1 0,-1 0 0</inkml:trace>
  <inkml:trace contextRef="#ctx0" brushRef="#br1" timeOffset="-855.46">48 7501 24575,'27'0'0,"21"7"0,-23-5 0,11 5 0,-33-8 0,-3-2 0,-3 0 0,-2-1 0,0 3 0,0-1 0,1 2 0,-1 0 0,1 0 0,-1 0 0,0 0 0,1 0 0,1 0 0,1 0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4T10:01:43.551"/>
    </inkml:context>
    <inkml:brush xml:id="br0">
      <inkml:brushProperty name="width" value="0.09071" units="cm"/>
      <inkml:brushProperty name="height" value="0.09071" units="cm"/>
      <inkml:brushProperty name="color" value="#FF0000"/>
    </inkml:brush>
  </inkml:definitions>
  <inkml:trace contextRef="#ctx0" brushRef="#br0">3520 7529 19378,'2'-30'166,"14"3"0,9-4 0,-3 5-132,4-1 46,-1 3 0,4-4 1,-5 7 3,-8 6-84,5-2 112,-5 4-179,1-2 67,2-1-34,15-14 118,-6 8-84,10-9 50,0 3-117,-11 6 67,9-5-50,2-1 86,-11 7 1,1-1-12,-4 4 0,1 0-179,3-5 0,0 2 154,2-2-3,-9 7 0,0-1 59,11-7-56,-5 3 0,0 0 39,6-4-78,-12 8 0,1 1 39,10-8-6,-8 6 1,1 1 66,14-11-61,-4 4 0,-1 0 3,-12 9 0,-1 0-274,7-5 0,0 0 271,13-8 0,-1 0-5,1 1 55,-2 0-50,-12 9 0,-1 0 0,13-10-45,-15 11 1,1 0 44,9-7-203,3-2 228,-7 6 0,2-1-25,-7 5 0,2-1 0,6-3 0,3-1 0,-1 2-182,-1 0 0,0 0 182,-3 3 0,1-1 0,-1 1-434,4-3 1,-1 1 411,2 0 0,0 0 78,-1-1 0,2 0-56,-3 1 0,3 0 0,-1 0 0,4-2 0,1-1-258,-5 4 0,1-2 0,-1 2 260,3-1 1,-1 0-3,2-1 0,1 0-283,-1 1 1,2-2 321,-3 1 0,4-2 0,-3 1-39,-7 5 0,-2 0 0,1 0 0,10-5 0,1-1 0,-2 2-56,3-2 0,1 1 56,-2 1 0,3-1 0,-2 1 0,-10 5 0,-1-1 0,2 1-200,10-5 1,1 0-1,-2 1 200,3-1 0,-3 1 0,1-1 0,0 1 0,-2 0 0,1 1 15,-2-1 0,0 1-15,-2 0 0,2 0 0,-5 1 0,3 0 0,-3 0 62,6-2 0,2 0-65,-9 4 0,3-2 0,1 1 0,-4 1 3,11-3 0,-2 0-34,-6 3 1,3-2 0,0 1 33,0 0 0,2-1 0,-3 2-2,-8 2 0,-1 0 0,2 0 17,7-3 1,4 0-1,0-1 1,-5 1-16,-5 3 0,-3 1 0,1-1-32,11-4 1,1 0 0,-3 1-28,3-1 0,-3 0 81,0 0 1,0 0-23,-2 1 0,2-1-29,-5 2 0,3-2 0,-3 2 29,6-3 0,0 0 0,-7 3 0,1 0 0,0 0-21,-2 0 1,0 0-1,-2 1 24,5-2 0,1 0 15,-3 1 0,5-2 1,1 1-1,-6 1-35,4-1 0,-1 0-75,0 0 0,4-1 0,-5 2 92,-4 2 0,-4 1-51,2 0 1,0 0 186,-1 0 0,1 0-136,-2 0 0,1 1 0,-1 0 0,0 0 45,-1 0 0,0 1-48,-1 0 0,0 0 3,-2 0 0,1 1 0,-2 0 0,0 0-34,0 0 1,0 0 33,-1 0 0,1 1 0,1-1 0,0 0-3,0 0 1,1 0 49,0-1 1,0 2-65,1-1 0,-1 1 17,0 0 0,1 0-42,13-2 0,1 0 45,-7 2 0,0 1-27,12-4 0,2 0 24,-10 3 0,-1 0 50,3 0 1,1-1-54,1 1 0,0 0 3,1 1 0,1-1 0,0 0 0,0 0-48,2 1 1,-1 0 49,2-1 1,0 0-3,-1 1 0,3 1 32,-4-1 0,2 1 0,-1 0-36,-11 1 0,-1 1 0,2-1 4,6 1 0,5-1 0,0 0 0,-5 1-19,-6 0 0,-3 1 1,2 0 36,11-1 1,3 1 0,-2 0-19,-11 0 0,-1 0 0,2 0 22,1 0 1,2 1-1,0-1 1,-2 1-35,1 0 1,-1 0 0,0-1 11,7 1 0,0 0 0,-3 0-132,-1 1 1,-3 0 94,-1 0 1,0 0 53,2 0 0,-1 0-17,1 0 0,-1 1 0,-1 0 0,-2 2 33,0-1 1,-1 1-51,-1 1 0,0 1 17,-1-1 0,0 1 0,-1 0 0,2 0-14,13 2 0,1 1 14,-12-2 0,0 1 0,10 1 0,0 0 42,-15-2 0,1 0-62,11 4 1,1 0 19,-10-2 0,0-1-25,11 4 0,-2 0 27,-11-3 1,-1-1 307,14 5 1,1 0-275,-12-2 0,1 0-56,9 3 1,0 0 19,-14-2 0,0-1-51,11 6 1,1-1 67,-11-2 0,0-1-17,9 4 0,0-1 0,-13-5 0,0 1 53,13 4 0,1 0-53,-10-4 0,1 0 0,10 4 0,0 0-3,-12-5 1,0 0 24,13 5 1,0 0-23,-10-3 0,1-1 47,8 5 1,1 0-54,1 2 1,-2 0 95,-8-4 0,-1 1-93,12 4 0,-1 1 31,-13-6 0,-1 1-28,2 0 0,0 0 0,-1-1 0,1 2-523,13 7 1,0 0 522,-11-6 0,2 1-2,2 1 0,5 2 0,-4-1-384,-3-2 0,0-1 386,-4-2 0,1 1 0,-2-2-5,4 3 1,-1-2 62,0 2 1,0-1-65,0-1 1,1 2 5,-3-2 0,1 1 0,-1 0-48,4 2 1,1 1 60,-6-4 0,1 2 0,-2-1-13,2 2 0,-2-1 0,0 0 0,1 1 45,-2 0 0,2 0 130,12 9 1,0-1-176,-10-5 0,0 0 662,10 6 0,0 0-629,-12-7 1,-2-1-34,1 0 0,0 0 0,0 0 0,2 1 395,-4-2 0,2 2 0,0-1-395,3 2 0,2 1-40,2 3 1,4 2 0,-5-3 64,-2-1 0,-1-1-25,10 7 0,-1 0 0,-13-9 0,-1-1 28,1 0 0,-1 1-31,-2-2 1,3 1-19,11 7 1,5 4-1,-3-3 21,-6-3 0,0-1 0,4 4 0,5 2 0,-6-3 50,-11-9 1,-2-1-79,11 7 0,0 1 28,-8-6 0,-1 0-31,8 5 0,0 0 62,-11-7 0,-1 0-31,0 0 0,1 0 53,-1 0 1,1-1-4,1 1 1,0 0-76,-1 0 0,2-1 25,15 8 0,1 1-40,-11-7 1,2 1 59,5 3 1,5 1 0,-4-2-21,-2-1 0,-1-1-459,-4-2 0,2 2 0,-2-2 428,2 1 0,0 0 31,-2 0 0,3 2 0,-1-2-50,5 3 0,1-1 61,-5-1 0,1 1 1,-2-1-12,5 2 0,-1-1 0,1 1 0,0 0 53,0 0 0,1 0-78,1 0 0,-1 1 25,0-1 0,1 1 0,-1 0 0,1 1 159,-3-2 0,4 2-144,-7-3 0,4 3 1,0 0-1,-3-2 18,-4-2 1,-2-2 0,3 2-335,2 2 1,4 2-1,-1-1 1,-4-2 300,6 3 0,-4-2 0,2 0 0,0-1 427,-1 0 1,1-1-375,-1-1 0,0 0-53,0 0 0,-1-1 42,0 0 0,0-1-3,0 1 1,-1-1 46,-1-1 1,0 1-87,-2-2 0,0 1 0,-1-1 0,-1 1 17,-2-2 0,-1 0 19,-2 0 1,-1 0 955,18 8-992,-8-2-50,-4 0 33,-16-8-269,-3-1-538,-11-6-269,-1-2 1,0 0 0</inkml:trace>
  <inkml:trace contextRef="#ctx0" brushRef="#br0" timeOffset="3699">3864 7729 17490,'29'-6'969,"-1"-1"-891,-14-3 40,3 0 67,2-2-112,3-1 134,17-8-145,-5 3 19,-11 6 0,-1 0-75,13-6-6,-1 0 67,0 0 0,-2 1 1,1 0 4,9-5-50,-1 0 1,0 1-23,-2 0 123,-3 3 1,0 0 27,7-4-151,-14 8 0,1-1 73,11-5-90,1 1 17,-1 1-3,-12 5 0,-1 0 121,15-6-118,-7 1 0,0 0 5,8-4-55,-6 1 0,0 0 50,-14 8 0,0-1-482,20-9 1,1 0 481,-16 9 0,-1 0 0,10-4 0,1 0 3,-8 6 0,-2 0-37,3 0 0,1 0 34,1 0 0,1 0-247,2 0 1,1-1 243,1 0 0,1 0 53,2 0 1,0-1-51,1 0 0,2-1 2,-3 1 0,4-1 0,-2 1-305,-10 2 1,-2 2 0,4-2 302,5-2 0,4-1 0,0 1 0,-4 0 0,8-2 0,0 0 19,-11 3 1,3-1 0,0 0-1,-3 1-648,6-3 0,-2 2 629,-5 1 0,0-1 0,-2 1-59,2 0 1,-2 0 58,0 0 0,0 1 0,-2 0 0,1 0 138,-2 1 1,0 0-114,-3 0 1,1 1 44,8-4 0,0 0-70,-11 4 0,-1-1-67,7-2 0,-1 0 809,8-4-742,-3-1 56,-4 1 0,0-1-56,10-4 609,-11 5 1,-1 0-727,3-2 128,-1 0-11,2 0 0,0-1 695,1 1-698,-11 5 1,1-1 2,16-7-438,-15 7 0,1 0 444,16-5-6,2-2 0,-21 11 0,1 1 32,0-1 1,1 0-39,14-5 1,0 0 5,-9 4 0,1-1-173,3 0 1,3-1-1,-3 1 173,-2 1 0,-1 1 0,10-4 0,1 1 45,-13 4 0,-1 1-62,1 0 0,0-1 17,1 1 0,0-1 0,0 1 0,-1 0-34,2-1 1,0 0 38,0 1 1,0-1-6,0 0 0,0 0 0,0 0 0,-1 0 61,0 0 1,0 1-79,-1-1 1,1 1 16,11-4 0,1 1-34,-11 3 1,0 1 35,9-4 1,-1 2-3,-11 2 0,-2 2-212,1-2 0,0 1 271,0 0 0,1 0-82,-1 0 1,1-1 22,0 1 0,-1 0 0,0 0 0,0-1-37,0 1 1,0 0 36,-1 0 0,0 0 0,1 0 0,-1 0 0,0 0 0,0 0 42,1 1 0,-1-1-45,1 1 0,0-1 3,1 1 0,0-1 0,0 1 0,2 0-39,16-4 0,2 0 39,-12 3 0,2-1 37,4 0 0,5-1 1,-2 1-50,-4 0 1,-2 1 0,0 0-27,1 0 1,-1 0-1,2 0 33,-2 1 1,2-1 0,-1 1 0,-3 0-966,11-1 0,-2 0 970,-5 1 0,2 1 0,-1 0 2,1-1 0,1 0 0,-3 1-2,-8 1 0,-2 1 0,3-1-19,7-1 1,4 0 0,0 0 0,-5 1 44,-5 0 1,-4 1-1,4 0-26,7-1 0,4 0 0,1 0 0,-5 0 28,-7 1 0,-2 0 0,2 1-30,8-1 1,4 0 0,0-1 0,-5 2-374,-6-1 0,-4 1 0,2 0 352,10 0 1,3-1-1,-4 1 48,3 0 1,-1-1-37,-3 2 0,2-1 0,-2 0 36,6 1 0,1-1-40,-8 1 0,1 0 0,-2 0 15,3 1 0,-3-1 0,1 1 0,-1 0-48,0 0 1,0 0 66,-1 0 1,0 0-20,0 0 0,1 0 0,0 0 0,-1 0 36,1 0 1,1 0-57,-2 0 1,2 0 312,-5 1 0,3 0 0,-2 1-318,6-1 0,1 1 41,3 1 1,4 1 0,-5 0-17,-2 0 0,-3 0 35,-5-1 1,1 1 0,-2-1-39,4 2 0,-2 0 3,1 0 0,0 0 0,0 1 0,1 0-48,-1 1 1,1-1 63,1 1 1,-1 0-17,1 1 0,-1 0 0,0-1 0,1 2 0,-6-1 0,3 1 0,-3-1 0,6 2 0,0 1-30,0 1 0,4 2 1,-5-1 45,-5-2 1,-2 1-17,9 4 0,-1 1 0,-12-5 0,-3-1 82,1 2 0,-1 0-85,1 0 1,0 0 2,0 1 0,0 0 0,1 1 0,-1 0-28,1 0 0,0 0 56,-1 1 0,2 0-28,11 6 0,1 1 56,-10-6 0,1-1-79,8 7 1,0-1 22,-13-7 0,1-1-34,10 6 1,1 1 55,-9-6 0,-1 1-22,9 3 0,0 1 0,-12-5 0,0-1 45,-1 0 0,0 0-56,1 1 0,0-1 11,-1 1 0,0-2 0,1 1 0,0 0-14,0 0 0,-1 0 47,1-1 1,0 0-34,-1 0 0,2 1 42,10 5 0,1-1-62,-10-3 1,0-1 19,9 5 0,0 0-31,-1 1 0,-2-1 62,-8-5 0,1 2-31,2 0 0,2 3 0,-2-2 44,-2-2 1,-1 1-55,5 1 1,2 1 0,-3-1 9,-1-1 0,-1-1 556,10 5 1,-1 0-535,-11-6 1,-1 0-23,0 0 0,0 0 0,0 0 0,0 0 47,0 0 1,0 1 425,0-1 1,2 0-474,11 7 0,1 1-54,-9-6 1,2 0 62,1 2 1,4 1-1,-3-1-9,-4-1 0,1-1 11,3 2 0,2 1 1,-3-2-187,-2 0 1,-2-2 174,10 6 0,0-1-42,-13-7 0,1 1 60,3 3 1,4 1 0,-3-1 31,-2-1 1,1 0-74,0 1 1,2 2-1,-4-3 158,-5-3 1,-1 1-156,8 5 1,1 1 47,-8-6 0,0 0-28,6 5 0,1 0 50,-1-3 1,1 0-26,1 0 0,0 1 280,0-2 1,0 0-317,4 1 0,-1 0 47,-5-2 1,-1 0-49,-4-4 1,0 2 37,5 3 1,0-1 91,11 5-118,2 2 0,-1-4 129,-9-4 1434,-1-1-1563,15 7-90,-10-5 126,-11-4 1,-1 0-37,12 5 42,-8-4 0,1 0 165,16 7-207,-5-3 0,1 0 28,-17-7 0,0 1 14,20 5 0,-1 0-42,-17-6 0,-1 0-91,9 2 1,0-1 152,13 5-20,-2-2 0,0 0 5,-17-4 1,0 1-48,15 3 0,1 0 56,-2 1 0,-3-1-56,-13-4 0,-1 1-347,16 3 0,-2-1 342,4 3 72,0-1-67,-1-1 36,-4-1 1,0-1-37,8 4-42,-3-2 0,-2-1-139,-7-1 181,8 4-147,-16-6 248,-2 1-163,0 0 62,-2-1 667,1 1-740,-1-1 141,25 7 16,-17-5-115,-5-3 0,-2 1 31,3 0-56,8 3 95,-9-4 56,18 8-61,-22-8 481,9 3-286,-5-2 33,-6-3-172,5 2-12,-10-3 96,2 0-174,-10-1-51,2-1-678,-9-1 729,-23-17 0,17 12 0,-17-12 0</inkml:trace>
  <inkml:trace contextRef="#ctx0" brushRef="#br0" timeOffset="16353">2721 9489 18257,'31'-24'712,"3"-5"-370,2-7-113,-4 3 1,3-3-485,-7 7 0,0 0 318,-3 3 1,1-2 0,1 0 77,-1 0 1,1 0 0,2-2-25,-3 2 1,2-2 0,0 0 0,-1 1-1211,3-4 1,0 0 0,0 1 971,3-5 0,1-1 0,-4 4 121,-6 6 0,-2 2-308,0 0 0,-1 0 370,-1 3 0,0 0-62,-2 4 0,-1-1 142,6-5 1,-1 1-143,3-2 110,-6 5 1,-2 2-111,-7 8 2619,3-4-2518,-6 9 2182,-1-1-2283,3-1-45,-1 2 45,-2 0-285,-2 2 89,-2 3-3081,-2 0 2887,-18 4 1,13-3 0,-14 3 0</inkml:trace>
  <inkml:trace contextRef="#ctx0" brushRef="#br0" timeOffset="17317">2703 8872 21623,'35'7'1188,"10"1"-1104,-16-3 101,0 0 0,2-1-135,12 3 31,-2-2 1,1 1-29,-16-3 0,1 1-20,21 2 1,0-1-260,-19-2 0,0 1 257,4-1 1,3 1 0,-3 0-32,-1 0 0,-2 0 0,11 1 0,1 1 8,-1-1 1,-2 1-9,-9-2 0,0 1 0,8 1 0,-2 1-67,11 2 111,-17-3 1,-1 1-45,13 4 14,-9-1 0,-1 0-14,-5 0 78,6 3 45,-24-8-123,-2-2 84,-3-1 34,0-1-118,-3-1-3277,0 0 3166,-6 1 0,3-1 1,-3 1-1</inkml:trace>
  <inkml:trace contextRef="#ctx0" brushRef="#br0" timeOffset="170341">5842 4209 16542,'33'-27'42,"1"1"0,-1-1 0,1 0 1,-1 0-1,-6 7 0,0 0 0,9-11 1,1 1-1,-1 0 0,1 0 0</inkml:trace>
  <inkml:trace contextRef="#ctx0" brushRef="#br0" timeOffset="171181">5915 4318 10410,'9'44'655,"0"0"0,0-1 1,-1-1-1,1-2 0,-4-15 2621,-3-20-1852,-1-1 274,0-3-1693,-1-7 135,0-2-179,0-2 17,0 1 22,0 1 16,1-1-55,9-18-45,-2 7 84,14-17 0,-9 19 6,5-4-68,2 8 34,-5 4-106,21 1 134,-17 6-202,20 8 202,-22 3-84,13 19 95,-15-4 25,-2 5 1,-1 2-70,-4 4 33,-2-1 0,-2 2 58,-4-9 1,-4 0 198,-7 14 1,-3 0-45,5-13 0,-2-1-26,-10 8 1,-1-6-9,0-9-240,-17-1-91,16-14-1942,-15-8-1183,20-13 2457,-2-23 1,15 17 0,2-8 0</inkml:trace>
  <inkml:trace contextRef="#ctx0" brushRef="#br0" timeOffset="171541">6640 4155 15081,'33'-3'-293,"-1"0"0,9 8 0,-5 10 293,-19 8 0,-4 4 0,3 0 0,1-8 0,-1-19 0</inkml:trace>
  <inkml:trace contextRef="#ctx0" brushRef="#br0" timeOffset="172044">7058 3737 17059,'40'11'469,"1"0"0,-1 0 0,10 17 1,-19 6-470,-35-5 0,-10 4 1,3 0 1,-1 3 0,3-5-2,-1 16 210,4-15 0,3-2 182,8-6 907,18-16 1,5-6-1048,10-13-510,-7-1 0,8-6 1,0-1-1,-5 1-1134,-2-5 0,-2-1 1392,10-7 0,3-5 0,-9 7 0,-8-1 0,-2-2 0</inkml:trace>
  <inkml:trace contextRef="#ctx0" brushRef="#br0" timeOffset="183288">6513 4354 14885,'-22'20'1877,"5"-4"-617,17-15 124,0-1-942,6-4 409,14-20-783,-1 2-63,9-18 74,-11 11-18,-1-4-61,-1-3 0,-2-2 90,-1-2-23,-4 1-67,-1 1 0,-3 5 157,-2-4 0,-1 12-17,-1-7-101,-1 16-34,0-1 130,0 11-68,0 1-11,1 4-28,-1 1-95,0 3 50,0 2 17,0 7-34,1 5 102,2 8-68,3 5 0,3 5 95,3 4-112,1 1 17,0 1-293,-1 0 248,1-1 79,-2 0-34,0-1 0,-1-2 28,3 8-28,-4-14 0,2 2-34,-2-14 34,-3-8 90,2 3 152,-4-8-242,0 2 0,-1-4-50,1 1 84,0-1-34,0-1 0,0-1 84,-1 0-101,-1-2 17,-1 2 0,0 0 73,0 0-90,1 1 17,0-2 5,-1 0-1035,1-9 1030,0-9 0,-1 5 0,0-3 0</inkml:trace>
  <inkml:trace contextRef="#ctx0" brushRef="#br0" timeOffset="184962">6949 3883 16751,'2'-26'1797,"15"-12"-1679,-4 23 398,18-16-404,-14 17 179,5-2-117,2-3 33,-6 6-201,5-3 50,-9 8-56,-3 4 22,-2 2-39,1 1 17,0 1-89,8 7 83,-5-1 6,5 8 28,-8-3 67,-2 2-84,-1 2-11,-2 1 0,0 4-16,-1 12 16,-2-6-6,0 11 23,-2-11-23,0 2 6,-1-2-5,-6 14 10,1-10-5,-5 9 0,3-11 84,-2-3-89,1 0 5,1-4 0,2-2-96,2-4 85,2-3 11,0-3 0,1-4-61,1-2-91,0-2 203,7-1 548,10-1-431,5-4 241,10-2-174,-1-7 25,-7 2 1,1-1-261,13-8 50,-15 7 0,0 0 164,12-10-119,-12 9-95,1-3 6,-11 9 22,-1 0-23,0 1-5,3-2 112,-5 3-145,4-2 33,-6 2 0,0 1-45,0 1 56,-3 1-11,0 1 0,-3 0 101,1 1-3232,-3 1 3131,-21 1 0,16 0 0,-16 0 0</inkml:trace>
  <inkml:trace contextRef="#ctx0" brushRef="#br0" timeOffset="188265">18143 3828 14661,'37'24'1092,"0"-1"0,8 4 0,-6-4 259,-10-6-735,15 9-616,-34-17 51,0 2-51,-9-7-73,-1 0-403,0 2-1255,0 2-1546,0 3 2971,-2-1 1,2-4 0,-2-2 0</inkml:trace>
  <inkml:trace contextRef="#ctx0" brushRef="#br0" timeOffset="189033">17907 3937 11172,'5'1'3276,"-1"45"-1643,-15-21 0,-2 0-1614,7 7 1,-2 0 50,-12-2 0,-2-5-70,2-9 0,-5 4 51,10-12-51,3 0 291,1-4-213,6-1 494,0-2-460,5-1-112,7-5-101,1 1 101,33-8 17,2 8-17,-16 1 0,-1 1-17,19 5-39,-16 3-12,-4 5 63,-3 4 5,-3 4-56,-4 1 50,-3 3 6,-4 0 0,-4 1 123,-2-1-66,-5 0 195,-5-3 79,-6-1-147,-7-2 175,-3-3-197,-3-3-100,-2-2 167,-1-4-217,0-2 105,2-2 17,0-1-83,1-7-102,2-2 7,0-9-964,-3-14-583,11 7-1686,1-10 0,13 15 2457,8 1 1,-3 9 0,3 4 0</inkml:trace>
  <inkml:trace contextRef="#ctx0" brushRef="#br0" timeOffset="189492">18433 4463 16504,'41'13'319,"-1"0"1,-2-1-1,-5-3-285,0-9 16,-2 0-50,-2-2 56,-2-3-95,-5-3 39,-3-2 0,-7 1 157,-4 2-124,-5 3 135,-5 3-95,-6 1-17,-6 1 62,-8 7 571,-21 14-459,6 1-127,12-7 1,-1 1-79,0 1 0,1 0-204,-10 10-404,13-12 1,2 1-2695,-2 9 2457,11-11 1,3-1 0,8-11 0</inkml:trace>
  <inkml:trace contextRef="#ctx0" brushRef="#br0" timeOffset="189962">18851 4590 16051,'42'0'593,"1"0"1,-2 0 0,-5 0-107,6 4-289,-15 3 1,0 0-19,10 7-155,-12-1 1,-4 1 24,-8 8-5,-2 1 336,-32 6-247,-7-10 1,-4-2-141,5-2 0,-2 0 17,-5 0 0,-2 0 1,2-2-12,7-4 0,0 0 42,-17 6 0,1-1-42,-1 1 0,18-7 0,1 1-17,-1 6 191,13-5 671,7 13 23,28 1-285,17 8-530,-9-14 1,3-2-872,5 2 0,0-2-561,-4-2 1,-1 0 1378,7 3 0,-5-1 0,-4-2 0,1 2 0</inkml:trace>
  <inkml:trace contextRef="#ctx0" brushRef="#br0" timeOffset="192165">11140 15095 21405,'11'22'1754,"-2"-3"-1687,-9-17 638,0 0-705,3-2 34,7 0-34,4 0 67,12 0 6,4-3 453,10-1-307,9-3-147,-21 3 1,0 0-73,1 0 0,0 1 53,-1 1 1,-1-1-110,20 1 56,-11 2-605,-9 0 112,-14 0-246,-4 0-2476,-9 0-62,-16 1 0,1 2 2457,-12 2 1,14-3 0,4 1 0</inkml:trace>
  <inkml:trace contextRef="#ctx0" brushRef="#br0" timeOffset="192749">11194 15186 16796,'-10'38'709,"1"1"1,-1 3-1,0-4-395,2-8-17,-1 9-230,3-20 219,3-3-169,1-7-78,1-3 281,1-4 10,0-1-280,4-7-50,4 0 6,6-6 83,3-1-38,4 0-51,2 2 0,2 2 17,1 4-57,-1 2 40,0 2-3277,-1 5 3062,0 5 188,-1 5 27,-2 8 0,-1 2 34,1 17-28,-9-9 223,-1 9 382,-10-13 2665,-9-4-2089,-6-1-473,-9-3-479,-6-4 101,-2-3-336,-1-6-168,2-4-106,2-5-2314,1-20 656,14-3 293,7 1 1,5-4 1452,12-5 0,3 1 0,-4-5 0,14-4 0</inkml:trace>
  <inkml:trace contextRef="#ctx0" brushRef="#br0" timeOffset="193079">11811 15403 16157,'36'-35'210,"0"-1"0,0 0 0,4 0 0,-5 2 75,-8 1 1,-5 3-3563,-6 10 2866,-8 10 2161,-3 8-574,-5 35-963,-5 0-56,2-3 0,0 2-152,-2-7 1,-2 0 13,2 1 1,0 0-20,-5 22-218,2-5-376,2-5-593,2-7-597,2-7-1213,1-8-280,9-8 3233,15-10 1,-10 1 0,7-4 0</inkml:trace>
  <inkml:trace contextRef="#ctx0" brushRef="#br0" timeOffset="193430">12265 15331 17815,'37'-20'603,"0"1"0,7 1 0,-3 6-591,-1 11 69,-9 6 0,-2 3-81,-3 5 196,-4 11 17,-16-4 190,-24 14-370,-2-6-22,2-8 1,-2-1-7,-18 12-5,17-14 0,0 0 31,0 1 0,1 0-6,0 0 0,2 2-73,-2 5 1,2 1 47,0 10 112,2 6 0,22-23 779,30-8-718,4-5-173,-6-7 0,3-2-101,-5-2 1,0-1-858,9-6 0,0-1-681,-1-1 1,0 0 1021,3-4 1,-3 1-1,4-1 1,-15 4-1</inkml:trace>
  <inkml:trace contextRef="#ctx0" brushRef="#br0" timeOffset="194421">3284 11902 20162,'43'3'11,"0"0"0,4 2 1,-7 0-892,-16-1-2397,10 6 0,-27-5 2605,-1 0 0,-6-3 0,0-1 0</inkml:trace>
  <inkml:trace contextRef="#ctx0" brushRef="#br0" timeOffset="194882">3229 12174 11334,'-1'-6'2387,"0"2"-1973,1 4-196,-14 52 622,9-31-442,-2 9 0,0-4 605,6-17-382,1-7 365,0-2-897,8-5-89,1 1-39,10-4 22,2 5 17,3 1 0,5 2-56,1 0-5,3 5-18,0 3 12,-2 7-11,-3 4 78,-4 5 89,-6 1 152,-5 3-10,-6-1 267,-4-2-179,-2-2 112,-8-2 152,-5-3-315,-10-3 57,-5-3-151,-22-4-225,10-4-106,13-3 1,0-2-695,-6-6-325,4-7-2028,10-11-73,8-3 2457,7-5 1,3 15 0,0 5 0</inkml:trace>
  <inkml:trace contextRef="#ctx0" brushRef="#br0" timeOffset="195218">3647 12337 16667,'44'-14'306,"1"-1"0,-4 1 0,-4-2-166,2-13-89,-5-3 27,-2-1-61,-7 0 28,-6 2 352,-5 3 6,-7 8 13,-3 6-36,-3 8-251,-1 4-62,-8 29 90,0 0-135,0-1 1,-1 3-40,1-5 0,1 1 17,0 0 0,0 1-392,0 0 0,2 0-1098,-4 23-611,5-6-1176,1-4 3201,3-4 1,0-17 0,0-4-1</inkml:trace>
  <inkml:trace contextRef="#ctx0" brushRef="#br0" timeOffset="195581">4010 12283 17960,'31'-20'354,"0"1"1,0 0-1,12-8 1,-3 7-81,-3 12-268,0 4 128,-4 2-134,-3 5-50,-6 7 5,-6 6-84,-6 6 129,-5 3 174,-8 16 22,-10-7-174,-9 12 12,-8-13-472,-6 3 463,16-18 0,-2 2 62,-8 8 0,1 2-84,6-9 0,1 1 120,-4 7 0,2-1 56,1 7 370,11 4-146,7-13 158,13 2 167,10-16-521,11-5 96,10-3-637,-4-5 1,2-1-892,-7-1 1,1-2 131,-1 0 1,3-1 0,1-2 1015,0-3 1,1-1 0,-3 1 0,-4 1 0,-1 0-1,4-2 1,1 0 0</inkml:trace>
  <inkml:trace contextRef="#ctx0" brushRef="#br0" timeOffset="209894">10106 5733 18509,'50'2'329,"0"1"0,-12-3 1,-1-1-1,-4 0-217,14-3-42,-14-1 0,-2 0-70,-2 0-106,-1 0 33,-14 2-622,-4 2-521,-1 0-805,-4 1-1256,-2 0 3153,-12 0 1,6 0 0,-8 0 0</inkml:trace>
  <inkml:trace contextRef="#ctx0" brushRef="#br0" timeOffset="210098">10287 5733 11575,'-3'-3'3276,"1"0"-1886,2 3-376,-14 53-1003,7-28 22,-2 9 1,0 0-34,-1-8-705,0 1-870,0 0-1702,-1-1 3057,1-2 1,5-11-1,1-5 1</inkml:trace>
  <inkml:trace contextRef="#ctx0" brushRef="#br0" timeOffset="210406">10432 6042 16857,'38'26'795,"0"1"1,-12-3 0,-2-8-791,2-24 1,-2-9-522,5-21-593,-13 15-705,2-8 1814,-22 23 0,3 4 0,-4 2 0</inkml:trace>
  <inkml:trace contextRef="#ctx0" brushRef="#br0" timeOffset="210892">10723 6078 16241,'1'34'157,"0"-1"0,1 16-157,0-38 358,14-11-134,3-7-224,16-5 0,-3-6 11,2-2 29,6-2 44,-13 9-84,1 1 207,-18 10-151,-3 1 78,-3 1 376,-2 0-146,0 5 135,-1 4-40,-1 5-218,0 3 84,-3 7-320,-1-7-5,0 3-28,0-11-44,3-3-85,0-4-1048,1-1 1015,3-1-3087,9-7 3068,2-4 1,0 1-1,-6 0 1</inkml:trace>
  <inkml:trace contextRef="#ctx0" brushRef="#br0" timeOffset="211833">11176 6169 17445,'-7'33'2,"1"0"0,0-2 0,2-8-36,3-17 34,1-3-95,0-3 185,5-2-90,6-6-191,10-5-72,21-15 263,-8 6 5,-11 8 1,-1 2-6,5 0 392,-6 4-168,-4 5 62,-5 1 72,-4 2 113,-1 3-337,-3 1-134,0 4 23,-3 2-23,-1 1-213,0 1-45,0 0-436,0 0 150,0 0-105,0-1 156,0-1-12,2-2 153,4 0 352,5-2 0,3-2 39,5 0 174,3-3 17,5 0 11,0-1 27,15-6-195,-10 0 84,6-7-157,-19-1 325,-5 0-84,-6 0-79,-4 1-112,-3 2-16,-3 2-34,-5 5 179,-6 1-145,-6 3 268,-3 6-201,-1 5-28,0 7 168,2 3-208,3 2 68,4-1 5,4-1 102,5 1-68,2-6-56,8-1 124,5-9-203,8-3 46,6-2-35,3-1 35,3-3-102,1-2 35,-1-4-164,13-9 62,-12 5-56,8-5 163,-16 8-790,0-2 45,-10 4-504,-3 0-975,-8 6-1042,-2 1 2457,-5 1 1,4 0 0,-3 0 0</inkml:trace>
  <inkml:trace contextRef="#ctx0" brushRef="#br0" timeOffset="212201">12174 5715 15294,'-20'45'1092,"1"1"0,0-3 0,0-2-764,6-13 1,-2 1-813,-1 5 1,-2 4-1,2-3 523,0-2 1,0 0-40,-2 5 0,0 5 0,2-7-9,-4 11-282,8-18 0,2-2-227,-2 7-1196,2-5-1563,4-2 3142,3-1 1,3-13 0,0-1 0</inkml:trace>
  <inkml:trace contextRef="#ctx0" brushRef="#br0" timeOffset="212835">12410 6042 16023,'-40'17'575,"1"1"0,-6 9 0,5 2-463,20-9 0,3 2 42,-13 17 0,3 0-1793,12-16 1,2 0 493,-4 7 1,2-1 1144,2 8 1375,4-2-1453,5-4 905,4 6-872,7-12-72,4 1 117,7-14 84,5-6 22,5-3 135,6-2-202,6-8-33,6-5 38,-22 1 1,1-2-26,1-3 1,-1-1-14,1 0 0,-1-4 1356,9-13 1,-1-4-1310,-11 10 1,0-2-52,4-10 1,-5 0 151,-11 12 0,-5 2 606,3-19-318,-15 9-22,-10 14-308,-13 10-112,0 11 0,-2 5-238,7 2 0,0 3-440,-11 6 1,0 6 677,5 8 0,5 1 0,-5 5 0,1 5 0</inkml:trace>
  <inkml:trace contextRef="#ctx0" brushRef="#br0" timeOffset="219751">10831 6531 19798,'-19'21'577,"-3"0"-337,-2-9 18,-4 4-224,-2 1 173,-2 3-202,-1 1 1,0 2 39,2 0-12,7-1-33,3-4-67,9 0 11,5-9 39,4 1 17,7-6 118,5 0-79,7 0 23,9 0-23,3 0 51,5-1-79,0 0-11,6 2-79,-14-1 46,0 3 33,-16 1 0,-4 0 67,-2 4-50,-2 1-17,-1 2 0,0 1-51,0 0-604,-2 6-571,0-6-1922,0 6-129,0-9 3098,2-1 0,0-6 0,0-3 0</inkml:trace>
  <inkml:trace contextRef="#ctx0" brushRef="#br0" timeOffset="220369">11230 6749 16370,'-34'18'341,"0"1"1,2-1 0,4 0-62,1 9-230,1 2-44,4 2 78,5-2-79,4 0-5,6-3 0,3-2-184,4-3 100,6-4-84,6-5-3109,10-4 3162,8-5-3,6-2 51,3-8 61,3-4-89,1-9 89,0-7-212,-1-3 196,-3-4-471,-7 1 538,-7-2-45,-10 2 263,-7 3 84,-5 3 2929,-5 7-2741,-6 6-249,-14 6-224,-1 5 515,-9 3-577,9 6-622,0 5-1730,-4 11-824,9-1 3176,0 9 0,13-18 0,3 1 0</inkml:trace>
  <inkml:trace contextRef="#ctx0" brushRef="#br0" timeOffset="220771">11575 6858 14073,'-32'33'204,"-1"-1"0,1 1 0,5-6 0,2-2 0,4 1-204,2 2 0,5 1 22,6-2 0,3-2-145,-1 10 123,10 5 0,9-22 79,11-5 167,10-7-246,7-2 162,5-7-788,2-6 631,-2-8 253,-15-1 0,-2-4 117,-8 5 1,-1-1 147,4-5 1,-3-3 490,-10-1 0,-3 0-359,0-14-168,-14-10 107,-11 21-411,-3 14 0,-4 2-183,-12-2-470,-11 2-398,15 12-1759,-3 9-650,4 4 2533,1 5 1,13-5-1,7-4 1</inkml:trace>
  <inkml:trace contextRef="#ctx0" brushRef="#br0" timeOffset="1.46609E6">36 3756 19143,'30'5'64,"12"9"1,0 2 30,-7-1-137,5 2 0,-1 3 42,-9 7 22,-12-7 118,-3 10-5,-16-15-91,-8 5 85,-4-6-129,-3 1-45,3-5 34,4-2-252,4-4-399,3 2 282,7 1 374,5 5 6,7 4 0,8 5-17,3 6 17,-5-3 0,1 1 0,-7-5 0,0 1-273,5 7 1,-3 1 333,1 15-61,-8 2-16,-7 2 122,-9 1-61,-8-1-1242,-9-3 1230,-5-5-524,1-6 446,4-7-207,8-6-383,6 3-284,7-8 639,11 6 279,6-4 1,11 3-39,5 3 39,4 4 805,1 2-808,-18-13 1,-1 0-60,18 20 115,-17-8 1,-3 3 21,-6-7 1,-3 1 128,3 9 1,-4 1-85,-8-8 0,-2-1-11,-2 2 1,-3 0-7,-1-1 1,-2 1-104,-2-1 0,-1 0 42,1-2 0,0 0-42,0-1 0,1-1 56,-8 20-135,9-16 1,1 1-415,1 14 530,2-17 0,5 0-1105,10-1 1,5-2 160,11 12 604,-1-12 1,2-1 193,-2-7 0,0-2 5,2 2 0,-1 0-145,0 0 1,-1 0 127,-1 1 1,-2 0 120,12 20 151,-9 2 387,-13 5 145,-7 1 404,-14 0-124,-7 0-335,-11-2-40,-2-3-420,1-5-168,5-6-67,7-6-942,8-6-509,5-6 784,9-5 95,8-4 404,7-1 218,10 0 262,3-1-27,-1 0 51,-3 10 527,-5 5 777,0 30-715,-13-5-553,-4-12 0,-2 1 406,-8 11-128,-6 0-135,-9-1-12,-7 0-352,-5 0-84,9-9 0,-1 0-479,6-6 1,1 0-40,-5 7 0,2 3-913,7-5 1,3 2 1430,-1 11 0,2 0 0,-1 5 0,6-20 0,-1 0 0</inkml:trace>
  <inkml:trace contextRef="#ctx0" brushRef="#br0" timeOffset="1.46736E6">708 8110 18224,'11'34'-219,"1"0"48,0-10 1,-1 0 125,2 10 22,-3-8 1,-3 2 112,-4 17 22,-8-8-51,-5 10-123,-8-10 135,-5-2 44,-5 2 7,1-1-74,0-4-22,5-2-28,3-6-162,6-3 121,4-4-463,5-3 174,2 1 190,2-1-151,0 2 190,4 1 6,0 0 236,4 1-146,-1 2-6,-1 2 11,-3 5 347,-1 5 8,-5-3 1,-2 1-98,-7 18-782,3-15 0,-2 0 821,-11 13-246,1-4 38,2-3-229,-1 1-313,10-14-348,1 1 123,8-14 365,1 0 83,5 1 174,1 1 1260,5 2-1422,-1 3 218,-1 3 106,-1 5 90,-2 5 493,-2 7-493,-2 3 86,-1-7 1,-2 2-167,-6 3 0,-1 0-18,1 2 0,-1 0-9,-6-2 1,-2-2 95,3-10 0,-1-2-124,-1 1 1,0-1 45,-1 1 0,0-1-74,0 0 1,0 0 8,2-3 0,0 1-54,-2 7 1,1-1-89,-4 12 97,8-16 0,2-1-239,0 5 242,3-2-92,-1-1 143,2-1-1,-3 3 90,-2 2 28,-4 4 73,-3 2-236,-3 1-10,-2 0-230,-3 0-752,-5 1-635,13-20 1,-4 1-18,-9 7 1,17-16 1592</inkml:trace>
  <inkml:trace contextRef="#ctx0" brushRef="#br0" timeOffset="1.46968E6">24348 6495 17619,'-24'-20'890,"4"-1"-1047,25 15 40,1-4 50,5 4-320,-1 0 303,0 1 6,-4 3 78,-2 0-11,-3 2 100,-6 0-33,-3 0 308,-8 0-22,-6 0-101,-6-1 230,-5-7-652,-2-8 305,0-14-124,17 11 0,2-4-12,0-6 1,2-4-571,0-8 0,3-3 567,5 8 0,1-2 0,3-3-276,2 2 0,3-3 0,1-3 0,1 1 0,0 2 249,1-1 0,2 1 0,0 0 0,2-1-435,0-1 1,1-2 0,1-1 0,0 2 0,2 3 462,0 4 0,2 3 0,0 1 0,2-1-5,3-4 1,3-2 0,-1 1 0,0 3-158,-1 2 1,-1 2 0,1-1 175,3-3 0,2-1 0,-3 5 25,-2 7 1,-1 2 21,-2 1 1,0 1 52,1-1 1,-1 1 107,15-15-169,-6 6 813,-9 12-678,-8 8 1400,-6 5-1428,-4 3 2850,-1 0-2979,0-3 1342,0-7-1477,3-8-106,2-11-39,5-9 148,-2 17 0,1-1-188,1-3 1,1 0 302,3-2 0,0-1-386,2-2 0,1 1 394,-1-1 1,1 1-9,0 0 0,0 2 0,-2 2 0,0 1 0,-2 4 0,0 1 168,5-12 22,-5 9-274,-7 14-73,-4 4-173,-3 7-112,-2 3 1203,2-1-1047,-2-2-235,3-9 347,0-5-83,5-8 189,3-4 63,7 1-85,4 1 90,4 5 6,2 7 134,2 5 347,13 11-229,-11 3 5,7 6-218,-17 0 163,-4-3-80,-5-3 35,-3-4 206,-3-2-206,0-7-163,0-5-700,8-21-393,2 6-447,22-5 1540,-5 23 0,-1 4 0,-10 1 0</inkml:trace>
  <inkml:trace contextRef="#ctx0" brushRef="#br0" timeOffset="1.47107E6">24547 8400 17910,'-25'44'602,"11"-20"1,1 0-500,2 1 1,1 0-59,-2 2 0,0 2 22,-4 15 0,2 1-67,3-11 0,0 0-9,-2 9 1,2 0-42,3 7-408,3-6 402,5-8-16,8-6-9,4-5 69,11-5-21,5-3 33,1-3 95,11 5-67,-12-3 112,5 9-84,-16-1 101,-2 6-152,-4 6 143,-6-7 1,-2 1-143,1 19-55,-2-18 1,-2 1 172,0 14 95,-1-1-157,-1 0-62,0 0-17,1-14 0,0-1-123,0 16-12,1-17 1,1 0 145,5 11 6,2 2 11,6 2-11,0 4 0,-6-23 0,-1 3 8,0 15 1,-1 2-6,-1-8 0,-2 0 2,1 13 1,-1 1 19,-3-13 0,0-1-17,1 0 1,-2 0-9,2-1 0,-2 2 0,1 10 0,-1 0-830,0-11 0,0-1 830,0 8 0,0-1 0,1-14 0,-1-2-307,1 25 301,0-4-134,3-3 11,4-3 124,5-2-29,5-1 34,-2-12 0,-1 1 6,7 15-6,-7-17 0,-2 5 117,-6 16 1,-3 9-1,-1-8-335,1-15 0,0-1 229,-3 16 0,0 6 1,3-10 396,14 4-72,7-11-132,0-11 1,3-2-107,3-6 0,2-1-98,2-1 0,2-1-3,1-1 1,0-3-332,-4-1 1,0-3-591,-6-2 0,-1-2-2353,10-4 2457,-15-9 1,-13 3 0,-5-1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4T10:03:35.315"/>
    </inkml:context>
    <inkml:brush xml:id="br0">
      <inkml:brushProperty name="width" value="0.09071" units="cm"/>
      <inkml:brushProperty name="height" value="0.09071" units="cm"/>
      <inkml:brushProperty name="color" value="#FF0000"/>
    </inkml:brush>
  </inkml:definitions>
  <inkml:trace contextRef="#ctx0" brushRef="#br0">12047 10033 16028,'28'5'1092,"-4"-1"-812,-15-4-123,3 0 140,1 0-51,4 0 202,22 0-408,-13 0 24,0 0 0,0 0-64,-1 0 23,7 0 27,-8 1-27,12 3-23,-6-1 31,-3 0 0,0-1-31,7 0 31,-5 0 0,1-1-48,4 0 17,-4 1 0,0-1 17,5 0 11,-4 1 0,0 0-28,6 0 44,11 1-60,-15-1-7,-7 0 1,0-1 33,7 2-11,-4-2 0,-1 1 34,0 1-68,10-1 34,-7-1-11,17 0-34,-9 0 45,12 0-6,-16-1-84,13 1 90,-11 0 0,7 0-11,-14-1 28,-3 0-17,2 0 0,-1 0 12,14 0-12,-10 0 0,9 0-52,-13 1 58,10 0-6,-10 0 68,10-1-108,-1 0 40,-7 0-6,10 0-5,-12 0 11,12 0 57,-10 0-79,9 0 22,-12 0 0,2 0-12,2 0 29,0 0-17,3 0 34,14 0-102,-10-1 68,9 0 0,-17 1-34,-2 0 62,-3 0-28,-2 0 0,-2 0 6,-2 0-12,-3 0 6,1 0 0,-2 0-5,3 0 10,4 0-5,7-1 0,5 0 35,4 0-92,3 0-328,1 1 385,0 0-6,-1 0-11,-14 0 1,0 0 16,11 0 2,-8 0 1,-1 0-3,3 0 0,6 0 0,-13 0 34,-1 0-34,11 0 0,-7 0-20,-2 0 1,1 0 19,8 0-17,-3 0 0,0 0 17,9 0-67,-6 0 0,0 0 67,6 0-62,-14 0 0,-1 0 62,6 0-33,-1 0 401,-2 0-368,0 0 0,-1 0 6,0 0-57,2 0 51,12 0-5,-9-1-68,8 0 67,-14 1-218,9 0 213,-7 0-101,6 0 112,-8 0-6,1 0-5,1 0 11,14 0 11,-8 0-25,-6 0 0,0-1 14,6-1 14,-7 1 0,0-1-14,3-1 0,8 0 0,-13 2-33,2 0 33,18 1 0,-8-1 19,-4 1 1,0-1-20,6 1 0,9 0-50,-22 0 55,-2 0 1,-11 0 61,-2 0-67,-10 0 0,1 0-39,2 0 39,1 0 0,3 0 0,-1 0 50,0 0-50,-1 0 0,2 0-28,-3 0 34,3-1 111,-3 0-111,2 0 184,-1 0-83,0 1-29,0-1 113,-3 0-158,-1 1-694,-2 0 661,-15 0 0,11 0 0,-10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4T10:05:58.836"/>
    </inkml:context>
    <inkml:brush xml:id="br0">
      <inkml:brushProperty name="width" value="0.09071" units="cm"/>
      <inkml:brushProperty name="height" value="0.09071" units="cm"/>
      <inkml:brushProperty name="color" value="#FF0000"/>
    </inkml:brush>
    <inkml:brush xml:id="br1">
      <inkml:brushProperty name="width" value="0.05292" units="cm"/>
      <inkml:brushProperty name="height" value="0.05292" units="cm"/>
      <inkml:brushProperty name="color" value="#FF0000"/>
    </inkml:brush>
  </inkml:definitions>
  <inkml:trace contextRef="#ctx0" brushRef="#br0">17417 6096 18986,'-22'9'269,"0"1"-34,4-2-168,-2 2-16,-1 2 27,-1 1-16,1 1-62,0 1 0,1 1 95,0 1-67,1 2-28,0 1 0,2 2-28,2 1 78,2 0-50,2 0 0,3 0 79,0-2-124,0 0 45,2-2 0,2 0-157,2 6 157,1-5 0,1 4 84,2-7-90,2-2 6,4-1 0,3-1 17,1-2 101,11 4-107,-5-6 79,10 3-90,0-4 0,-6 0-17,5-2 73,-10-2-56,1-2 84,-2-1-51,2-1 163,7-1-196,-6-4 79,5-2 5,-10-3-84,-4 3 151,-2-2-146,-3 3 247,-3-4-252,0 2 45,-2-4-11,0 2-34,0-1 123,-5-3-117,-3 0 223,-6-2-162,-3 0 90,-3 1 387,0 1-538,-2 3 167,-10-1-61,9 6-156,-8 1 44,13 4-107,0 1-190,2 2-1170,1 5-1284,1 8 2751,1 16 0,5-14 0,2 3 0</inkml:trace>
  <inkml:trace contextRef="#ctx0" brushRef="#br0" timeOffset="2182">17199 7693 21355,'-20'42'61,"4"-11"1,-2 0 33,-11 8-696,9-9 0,0 0 626,5-6 1,1-2-26,0 0 0,1 0 0,-9 19-159,4-5 192,4-4 291,4-4-324,3-5 28,1-4-28,4-4 50,0-4 40,2-3 738,0-3-783,1-1 501,5-3-294,3 0-90,9-1 364,4 0-218,7 0-128,2 0 27,1-3-129,-2 0-72,-4-2-6,-4 2-6,3-1 6,-5 2-33,5 1-46,-6 1-279,0 0-258,-2 0-197,-2 0-565,-3 0-27,-3 0-1222,0 0-297,-2 0 2924,1-7 0,-3 6 0,-2-7 0</inkml:trace>
  <inkml:trace contextRef="#ctx0" brushRef="#br0" timeOffset="2469">17363 7965 19955,'-3'35'587,"-1"1"0,1-1 0,-2 6 0,0 0 0,-1-5-459,1-8 1,-2-3-514,-2 11 1,0-1 519,-2 10-94,-1-3-8,3-5-33,2-4-128,1-7-245,2-6-1280,1-5-1181,1-7 2834,1-4 0,1-3 0,0-1 0</inkml:trace>
  <inkml:trace contextRef="#ctx0" brushRef="#br0" timeOffset="10201">17127 13063 20168,'29'6'946,"-1"-1"-857,-8-5 348,5 0-39,5 0-162,7 0 111,5 0-308,5 0-269,1 0 230,-3 0 112,-7-1-157,-7 0 45,-9 0 0,-7 0-117,-7 1 117,-4 0 0,-3 0 230,-1 2-230,-6 5 5,-2 6 7,-9 8-12,-5 8 0,-5 5-107,11-13 0,-1-1 104,-1 3 1,-1 0 2,-2 1 0,0 2 0,-1 0 0,0 1 61,0 0 1,-1 0-37,1 0 0,1 0-25,-5 5 0,1-1 59,8-9 0,2-2-84,-3 3 0,3-2 25,3-2-168,6-8 100,2-3-571,3-4-1405,1-1-1233,0-2 2903,6-5 0,-5 3 1,6-3-1</inkml:trace>
  <inkml:trace contextRef="#ctx0" brushRef="#br0" timeOffset="10514">17127 13480 21719,'45'2'513,"0"-1"1,-1 0-1,-3 0-384,9-1-123,0 0 5,-7 0-11,-9 0-34,-7 0-218,-9 0-672,-5 0-152,-5 0-900,-4 0-1301,-2 0 2763,-2 0 1,0 0-1</inkml:trace>
  <inkml:trace contextRef="#ctx0" brushRef="#br0" timeOffset="11429">17072 14714 22027,'39'-10'321,"0"0"0,-2 1 1,-2 1-322,6 0 156,1-1-156,0-2-827,-2 0 765,-5 1 365,-7 2-303,-6 1 49,-7 2-110,-6 3 61,-4 0 0,-3 2 330,-2 0-330,0 6-23,-9 14 23,-1 5 0,-11 16 59,3-8 0,-2 0-876,4-5 0,-2 0 817,-7 12 0,0 0 47,5-11 1,1-1-12,0 1 1,1-1-37,0-1 0,1-1 0,1-1 0,2-1 112,-12 18-146,6-4 34,5-6 0,2-5-67,4-5 5,2-6-207,3-4-347,2-6-465,2-2-12,0-3 1,0-1 0</inkml:trace>
  <inkml:trace contextRef="#ctx0" brushRef="#br0" timeOffset="11696">17091 15131 21747,'41'-14'715,"0"-1"0,-2 2 0,-3 1-228,7 2-431,-3 1-22,-4 1-68,-8 3-1282,-5 2-359,-10 2 1675,-2 1 0,-9 0 0,-2 0 0</inkml:trace>
  <inkml:trace contextRef="#ctx0" brushRef="#br0" timeOffset="32485">20411 6132 22487,'-22'5'39,"0"3"-73,-8 1 34,5 1-33,-9 4 10,8-1 23,1 0 0,1 2 73,1 0-107,3 1 34,0 0 0,1 0-67,2 1 50,0 0 17,2 1 0,1 1 51,1 1-107,-3 12 56,4-7-45,-4 10 56,8-11-11,-1 1 0,4 0 34,-1 0-96,4 0 62,0 0 0,2-1-56,0 0 73,0 7-17,3-9 0,2 5-84,4-12 84,2-1 0,4-2-28,0-1 90,4-2-62,1 0 0,1-1 84,1-1-73,0-1-11,0-2 0,-1-1 22,-2-2 40,0 0-62,-1-1 17,0 0 55,-1-4 7,-1 0-79,2-9 67,-4 1 0,-1-4-67,-4 3 0,-3-2 107,0 1-79,-1-2-28,-3 1 5,0-2 46,-2 0 16,-3-10-67,-4 7 11,-4-6-78,-5 9 67,-2 0 0,-2 3-51,-2 0 74,-1 5-12,-11-2 45,9 6-6,-5-1-50,9 3-5,6 1 78,-3 1-73,5 0 0,-2 1 11,-1 0-106,-1 0 95,1 3 0,-2 2-34,3 3 79,-1 1-112,1 2-454,4-4-130,2 0-2626,5 2 2932,1 0 1,2-1 0,0-2 0</inkml:trace>
  <inkml:trace contextRef="#ctx0" brushRef="#br0" timeOffset="33924">20211 7801 19260,'-21'17'667,"-15"13"-331,7-6-278,8-7 1,0 1 31,-7 7 162,0 0-247,4-2 135,1 0-56,4-3-28,2-1 6,5-4-62,2-1 6,4-4-51,3 0 50,1-3-5,2-1 196,0 1-162,1-1 229,5 2 68,16 6 112,3-5-258,15 3 139,-4-5-38,4-3-280,2-2 246,-1 0-196,-4-2-45,-4 0 6,-7 0 39,-5 0-56,-6 0 0,-6 0-275,-3-2-89,-4 1-2913,-1 0 0,-7 1 2457,-7 0 1,5-1 0,-3 0 0</inkml:trace>
  <inkml:trace contextRef="#ctx0" brushRef="#br0" timeOffset="34269">20229 8019 17692,'9'31'2627,"-4"1"-2023,-9-8-94,-4 5 95,-1 2-364,0 3 179,-1 2-28,2 1-296,0-1 240,1 0-202,1-3-84,2-2 74,0-4-74,0-3-50,0-5 0,2-4-235,1-4-208,0-4-649,0-2-717,-1-2-1468,-1-1 2980,-1-1 0,2 0 1,1-1-1</inkml:trace>
  <inkml:trace contextRef="#ctx0" brushRef="#br0" timeOffset="38007">20157 13081 21741,'48'4'1143,"0"-1"-829,-6-3-45,5 0-236,3 0 158,-2 0-191,-5 0 0,-6 0-40,-8 0 40,-6 0-61,-6 0-141,-5-1-543,-5 1-191,-3-1-2341,-3 1 3197,-20 0 1,14 0-1,-13 0 1</inkml:trace>
  <inkml:trace contextRef="#ctx0" brushRef="#br0" timeOffset="38708">20175 13226 12959,'-2'-7'3276,"1"1"-1696,1 6-925,0 0-49,-12 47-298,6-22-107,-2 7 1,0 0 11,1-3-68,1-1 191,0-3-263,0-1 112,1-4-118,0-3 6,3-5-1,-1-4-72,3-3 0,-1-3 269,1 0-17,8-6-185,0-1-61,8-4 151,1-1-112,4-1 22,3 1 140,1-1-27,11 0-180,-8 5 0,7 0-62,-11 5 68,-1 1-6,2 7 0,1 1 84,2 9-90,1 2 6,1 3 0,-2 2-61,-4 1 94,-4 0-33,-4-1 0,-5-1 79,-3-1-57,-3-1-22,-3-2 6,-1-2 223,-4-1 102,-18 2 134,-3-4-129,-19 0 224,0-6-1094,-6-3 609,24-3 1,-3-2-96,-9 1 0,0-1-31,10 0 1,1 0-297,-4 0 0,2-2-1563,6-4 1910,11-9 0,9 6 0,3-3 0</inkml:trace>
  <inkml:trace contextRef="#ctx0" brushRef="#br0" timeOffset="39591">20229 14641 20929,'37'0'311,"-1"0"1,1 0-1,4-1 1,1 0 0,-5-1-279,-11-1 1,-1 0-34,11-2 0,-3 1-219,-5 2 12,-5 0-482,-16 2-218,-4 0-337,0 2-1624,-2 1-375,0 4 3243,-9 6 0,6-6 0,-6 1 0</inkml:trace>
  <inkml:trace contextRef="#ctx0" brushRef="#br0" timeOffset="40210">20374 14714 12270,'-3'-1'3276,"0"1"-957,3 0-1602,-23 58 135,6-11-1245,2-5 0,-1 0 413,7-14 0,1-4 176,-3 12 80,-2 4-242,5-14-34,1 0-6,5-16 6,1-6 0,1-2 935,0-2-661,2-2-263,4-1 101,4-3-44,3-2 15,3-1-49,2-2-34,1 2 0,2 1 50,9 2-50,-6 3 0,7 1 107,-7 5-113,0 5 6,3 3 0,0 7-84,0 1 67,8 14-16,-12-7 66,4 9 12,-18-10 17,-2-1 39,-5 1 212,-1-1-223,-6-1 167,-4 1 68,-7-3-196,-7 1 247,-4-3-65,0-8 0,-2-1 165,-21 3-1171,14-5 1,-1-1 845,7-5 0,1 0-92,0-1 0,-1 1-561,-9-2 1,2 0 9,-14-2-200,21 1 0,4-3-1884,8-10 2534,7-13 0,10 11 1,1-5-1</inkml:trace>
  <inkml:trace contextRef="#ctx0" brushRef="#br0" timeOffset="56253">23332 6132 21567,'-21'17'191,"-8"7"-90,10-6-101,-9 8 33,6-3 18,-1 3-46,-2 2-5,0 4 0,1 1 112,2 2-162,2 2 50,2 1 0,1 2-79,2 1 85,1-1-1433,3 1 1427,1-1 17,5-3-79,1-2 62,3-4 0,1 0-84,0-4 90,4 1-6,2-3 0,5-1 67,4-2-78,3-3 11,4-4 1444,17-2-1388,-7-6-56,11-2 16,-13-6 85,-3-5-27,-1-4-74,-4-9 0,-1-2 50,-4-5 29,-2-2-79,-4-5 5,-3-1 107,-4-2-56,-2 1 11,-5 4 269,-18-1-285,-1 12-51,-17 1 0,4 14 84,-1 2-202,-3 3 101,2 1-604,3 6-500,3 2-2004,4 13 3125,-2 10 0,15-13 0,0 4 0</inkml:trace>
  <inkml:trace contextRef="#ctx0" brushRef="#br0" timeOffset="57955">23205 7783 18632,'-22'41'516,"-2"-4"0,-1-2-410,-6 5-937,4-6 1,0 0 835,-4 5 1,1-1 515,4-1-521,-2 5-33,13-13-34,3 2 345,10-16-278,2-3 291,6-1-286,4-1 606,27 6-387,-2-4-37,-8-4 1,1 0 373,18 1-449,2-1-5,-3-2-102,-7-2-10,-2-1-583,-17-2-336,-3 1-1143,-13-2 2067,-2 1 0,-1-1 0</inkml:trace>
  <inkml:trace contextRef="#ctx0" brushRef="#br0" timeOffset="58175">23241 8182 20912,'1'47'429,"1"0"1,-1-4 0,0-5-391,-1-3-39,0-3-101,0-1-549,0-2-985,-2 4-1642,-1-3 2457,-3 1 1,2-15 0,1-5 0</inkml:trace>
  <inkml:trace contextRef="#ctx0" brushRef="#br0" timeOffset="62342">23114 13135 20369,'25'-8'666,"5"0"1,2 0-449,8 3-173,5-3 0,0 0-45,0 1 50,-17 3 1,-1 1-102,6 1 51,-8 2-50,-6 0-34,-8 4-90,-5 9 202,-10 3 39,-8 8-83,-10-1 16,-9 1-129,-3 1 90,-2-2-90,1-3 129,3-2 0,2-6 95,-1-1-95,10-6 0,1-1-84,11-3 84,4-1-6,2 0-945,3 0 844,9 1 163,2 2-56,11 3 0,1 3 62,22 11-62,-8-2 0,-12-6 0,-1 1-73,11 9 45,-4 0 28,-3 2 0,-6 1-73,-5 0 34,-6-1-45,-3 0 84,-5-2 112,-2-3 56,-2 0 319,-10-3 79,-6 1-208,-12-2 57,3-6 0,-1-1-180,-14 3-112,13-5 0,1-2-67,-9-2-112,1-1-45,3-1-621,2-1-500,4-1 1222,-3-2 0,14 2 0,0-1 0</inkml:trace>
  <inkml:trace contextRef="#ctx0" brushRef="#br0" timeOffset="63503">23078 14605 21371,'46'-3'73,"1"0"0,-4 1 0,-4 0-73,-3 1 0,-3 1 56,-4 3-95,-3 3 39,-2 4 0,-3 4-62,-2 1 107,-4 1-45,-3 1 39,-6 9-28,-5-4-5,-9 6-1,-5-8-5,-9-1-16,-3-1 16,-3-2 0,0-3 5,-1-1-38,2-4 33,2-1 0,2-4 39,5-1 62,5-2-101,4 0 11,5 0-11,3 0 50,1 0-16,6 0-34,2 0 0,8 0 5,3 1-49,3 3 44,5 3 0,1 3-6,2 4 40,1 0-34,-1 2 0,15 9-84,-14-6 84,10 7 0,-18-8-34,-3 0-67,-4-2 68,-3 1 5,-3-1-112,-3 1 95,-2-2-112,-3 1 157,-1 0 17,-1 0 44,-4 1 113,-4 0 117,-19 9 113,-1-6-202,-15 7-172,1-9 469,-4 0-435,21-9 0,0-2 73,0 0 1,0-1-138,0 0 0,-1-2-9,-7 0 1,0-2-720,-13 1-59,17-2 0,1-3 787,-9-13 0,17 8 0,1-7 0</inkml:trace>
  <inkml:trace contextRef="#ctx0" brushRef="#br0" timeOffset="81837">1814 7239 19675,'16'34'358,"0"1"1,4 7-351,-7-11 0,-2-1-47,-2-4 45,0-2-6,-1-3 17,-2-3 106,0-4-118,-2-4 40,-1-4-45,0-3 330,-1-2-128,1-1 509,6-5-677,4-6 89,9-8-123,6-10 6,5-4-223,-15 15 0,0 0 248,2-1 0,-1 1-31,19-17 135,-1 2-85,-4 3 2,-3 4-52,-3 1 230,2 0-152,-11 8 90,1 1-61,-13 9 390,-3 3-480,-1 2-3006,-2 1-288,-3 8 2994,-6 9 0,4-5 0,-4 3 0</inkml:trace>
  <inkml:trace contextRef="#ctx0" brushRef="#br0" timeOffset="90306">17072 17399 15754,'-15'-34'478,"-1"1"0,1 1 0,4 4 418,11 5-168,1 0-526,4-1 22,1 2 39,6-1-3520,0 0 3492,4 1-95,2-1 185,3 3 44,1 0-335,0 3 5,-2 3-39,-2 5-95,-5 3 95,-2 4 3276,-4 2-3228,0 0-53,0 7-6,0 3 5,1 7 6,-1 4 0,-2 5 0,-2 5 0,-2 6 0,-1 5-22,-1 5-233,-1-21 0,-2 0 255,1 2 0,-1-1 0,-2 2 0,0 0 11,0 0 1,0 1-12,0-1 0,0 1 0,0 0 0,1 0 0,-1 0 0,1 0 28,0 0 0,1 0-26,-1-2 1,1 1 56,0-2 0,1 1 44,0-2 1,0-1-43,0 23 280,2-3-5,0-3-27,1-2 156,0-2-191,0-4 51,1-5-45,3-3-162,0-5 139,2 2-251,-1-8 22,0-1-23,-3-8 493,-1-4-3074,-1 0 2604,0-16 0,0 11 1,0-10-1</inkml:trace>
  <inkml:trace contextRef="#ctx0" brushRef="#br0" timeOffset="91055">17054 18669 17255,'10'27'1377,"-3"-7"-950,-7-19 161,0-1-555,2-3-21,0 0-12,3-4 0,1 1 128,1 0-27,0 2 414,2 2-302,-1 1 95,1 1-90,-5 0-100,0 2 380,-3 3-122,0 0-12,-6 4-196,-4-1 79,-6 0-102,-4-1-145,1-2 0,3-3-100,4-1-466,4-1-818,4-11 1384,19-17 0,-12 11 0,13-9 0</inkml:trace>
  <inkml:trace contextRef="#ctx0" brushRef="#br0" timeOffset="92573">20139 17254 16420,'-47'-9'1602,"9"1"-941,31 0 23,-1-6-376,3 1 22,-1-17-285,4 9-39,1-10 83,3 5-83,3-1 27,4 0 68,4 0-50,3 2 156,1 2-95,0 3-73,0 4 129,4 0-107,-6 9-61,4 0 6,0 6 67,-4 5-62,7 4 73,-5 6-45,-1 8-5,1 4 33,-2 6-56,-2 4 28,-5-5 1,-1 2-40,-3-7 0,0 0-205,1 11 0,-1 0 208,-2-8 0,-1-1-3,1 2 0,-1-1 19,0 2 1,0 1-17,0-1-1,0 0 62,1 0 1,-1 1-37,0-1 0,-1 0-3,2 0 1,-1 0 83,-1 0 0,0-1-70,1-1 0,-1 2 185,0 8 1,0 0-127,0-10 0,0-1 47,0 7 1,0-2-28,0 4-68,0-9-33,0-6-17,0-8-84,0-5-1406,0-4-89,-1-3-1698,-3 2 0,0 1 2457,-4 3 1,5-4 0,-1 0 0</inkml:trace>
  <inkml:trace contextRef="#ctx0" brushRef="#br0" timeOffset="92890">20229 18615 19641,'10'-28'431,"-1"0"1,6-15 105,-13 42 314,-1 1-531,-1 4-34,-1 2-236,-1 6-33,-1-2-17,-1 0-634,1-6-726,1 0-1917,1-11 3040,3-6 1,-1 3-1,2 0 1</inkml:trace>
  <inkml:trace contextRef="#ctx0" brushRef="#br0" timeOffset="94386">23132 17054 19025,'-38'1'297,"0"0"0,-2-2 0,7-2-79,14-2-179,-4-5 28,12-1-33,4-2 11,4-2-45,2-3 39,3-3-5,7-2 50,7 0-79,6 0 29,4 3 100,1 1-134,2 3 50,-1 2 6,10-1-89,-12 6 33,3 2 0,-15 5 50,-5 9-50,-4 6 34,-2 11 22,-6 9-6,-6 7 51,-3-2 0,-2 2-231,2-8 1,-2 1 232,-4 13 1,-1 0 13,6-12 1,-1 1 50,-4 12 1,1 0-1646,5-11 0,1-1 1572,-3 8 0,2-1-11,6-14 0,2-2 5,-5 23 51,4-2 112,2-4-40,0-5-206,3-6 89,-1 0-459,1-11-123,0-2-1305,0-11 2611,-7 5 0,5-9 0,-5 6 0</inkml:trace>
  <inkml:trace contextRef="#ctx0" brushRef="#br0" timeOffset="94719">22787 18215 19563,'19'-15'2520,"-4"3"-2128,-15 14 482,0 11-768,-3-2-106,0 7-588,-1-7-1350,0-6 1938,2-5 0,2-1 0,0-2 0</inkml:trace>
  <inkml:trace contextRef="#ctx0" brushRef="#br0" timeOffset="1.11362E6">16546 18215 18481,'26'-34'420,"0"-1"0,0 1 1,0 3-239,-4 8 0,1 1-573,2-3 1,1-1 577,2-4 1,1 0-1192,7-5 0,1-2 1125,-7 8 0,0-1 1,2 0-48,-4 4 0,1-1 0,2-1 0,0 0-295,3-2 0,0 0 0,1-1 0,0 0 255,2-1-1,1 1 1,-1-1 0,1 1-15,-2 1 1,1 0 0,-1 0 0,-1 1-8,-3 4 1,-1 1 0,-1 0-1,0 0-115,5-3 1,-1 1 0,-1 1 105,-1 1 1,-1 2 0,-2 0-4,2 0 0,-1 1 0,2-1 0,-2 1 335,10-6-330,-15 10 1665,-4 2-1631,-16 12 2358,-4 2-4475,0 1-230,-9 3-969,-3 3 2889,-10 5 0,10-4 0,0 0 1</inkml:trace>
  <inkml:trace contextRef="#ctx0" brushRef="#br0" timeOffset="1.11425E6">16619 17345 18016,'-15'-22'1250,"3"4"-875,12 18 1154,0 0-1081,6 5 11,8 6-128,12 10 11,12 9-339,-16-11 1,2-1 178,4 3 0,0 1-366,3 0 0,0 1 318,2 0 1,2 1-36,-3-2 0,2 2 0,0-1-35,4 2 0,1 1-40,-7-4 1,2 1-1,-2-2 40,0 0 1,0-1 36,9 5 0,0 0-43,-11-8 1,-1 0-31,5 3 0,-1-1-20,-9-4 1,-2-2 92,7 6-2914,2 2 2897,-16-11 324,-4-3-184,-2-1 446,-4-4-413,-2 0-1143,-2-2-1719,-6-2 3424,-4-21 0,3 15 0,-2-13 0</inkml:trace>
  <inkml:trace contextRef="#ctx0" brushRef="#br0" timeOffset="1.11538E6">19957 17871 20643,'31'-36'384,"-12"16"0,1-1-225,4 0 1,3-2-1677,3-5 0,3-1 1643,3-4 0,2-1-76,-11 10 1,0-1 0,1 0 1,0 0 0,1 0 0,0 1-19,0-1 1,-1 0 0,1 1-6,-2 1 0,1 0 0,-1 1 14,12-9 0,-2 0-39,-2 3 0,-1 0 232,-3 2 1,0 1-206,-3 2 1,-1 1-28,-2 1 0,-1 1 39,-2 1 0,0 1 299,2-2 1,0 0-297,6-5-45,1-1 5,-21 16 57,-4 6 1700,-4 1-4188,-1 3 1358,-8 7-1840,-4 0 2908,-17 13 0,-1 0 0,8-5 0,-3 1 0,-1 0 0</inkml:trace>
  <inkml:trace contextRef="#ctx0" brushRef="#br0" timeOffset="1.116E6">19830 17163 19115,'38'28'1926,"2"4"-1663,-20-14 0,0 1-699,4 3 0,1 1 643,3 3 1,2 0-464,2 3 1,0 0 347,2 1 0,1 1-444,-1 0 1,1 0 356,-2 0 1,0-1 53,-1-1 0,-2 0-487,-1-2 1,-1 1 430,-3-4 0,1 0 80,-3-2 1,-1 0-51,-1-3 1,-1-1 759,14 13-642,1-2 1208,-14-12-1275,-1-2 1255,-13-11-1249,-3-2 594,-2-2-1043,-1 0-1893,-1-4 309,-1-4-1334,-4-15 3097,-8-21 1,6 20 0,-3-7 0</inkml:trace>
  <inkml:trace contextRef="#ctx0" brushRef="#br0" timeOffset="1.17498E6">22334 17127 20755,'17'32'624,"0"0"1,5 10-541,-8-15 1,-1-3-35,3 2 102,1 1-85,2 2-62,1 2 158,2-1-124,1 1-935,2-1 940,0 0 80,1 1-102,0 1 284,1 2-334,-7-9 0,0 0 33,11 12-196,-11-14 0,0 0 191,5 4 68,-2-3-102,-4-4 34,0-1 430,-9-9-346,-1-1-84,-8-8 924,0 0-359,-1-7-615,0-3 55,5-11-5,9-10 0,15-11-1054,-6 12 1,4-1 1051,-3 5 0,3 0 0,1-1 2,7-4 0,4-1 0,0 0-571,-6 6 1,2 0-1,0 1 1,0-1 560,3 1 0,-1 1 0,2-1 0,1 1 10,3-1 0,2 0 0,0 0 0,-4 3-402,-1 0 0,-2 2 0,0 1 430,1 0 0,1 1 0,-5 2-145,-7 3 0,-3 2 117,-1 1 0,1 0 507,5-4 1,0 1-441,8-3 2062,0-1-1877,-28 12 1774,-6 3-1897,-3 1 373,-5 1-502,-3 1 270,-5 4-337,-4 3 67,-2 2-67,-7 4-17,-5 3-17,-9 5 101,16-11 0,0 1 0,-4 0 0,-1 2 17,-2 0 0,-2 2 0,1-1-485,-6 2 1,0 0 467,5-1 0,-3 0 0,2 0-23,0 0 1,0 0 0,3-1 22,-7 3 0,1 0 0,-9 6 0,1 0 33,14-8 1,2 0-68,-11 6 1,1 1 33,11-6 0,0 0-59,-6 4 0,3-1-327,-3 4 386,7-3-6,5-4-106,0 1 112,9-8 0,0 2 803,7-9-803,2-2 345,0 0-345,1 0 67,-2 2-118,0 1 51,-4 4 0,-1 2-84,-3 3 79,-1 2 5,-2 1 67,-7 7-101,7-7 34,-5 5 0,10-12-78,2-1 128,0-2-50,1-2 0,1 0-22,0-1 22,2-1 0,0-1-196,2 0 162,1-2-10,0 1-7,-1-1 51,-1-1-78,-2-1 128,-2-1-50,-1-2 0,-1 0 51,-2-3-119,0 0 68,-7-12-100,3 3 116,-6-10-16,3 4 0,0-2 12,-2-3-130,-2-1 107,0-3-40,-3-2-33,-1 1-56,-2-2 107,-1 2 27,-1 0 1,3 4-46,-6-6-16,13 14 33,-3-1-89,14 14 123,2 1 0,2 3 67,-1 0-117,-2-2 50,0 1-78,-2 0 122,4 1-44,1 0 0,2 2 51,-1 0-169,2-1 57,-1 2-321,2 1-105,-1-1-840,1-1-1950,-3-20 2457,2 2 1,-1-3 0,2 10 0</inkml:trace>
  <inkml:trace contextRef="#ctx0" brushRef="#br0" timeOffset="1.17603E6">23477 9870 15760,'-30'19'701,"1"1"0,-1 0 1,-11 8-1,3 0-547,13-6 1,2-1-130,2 0 1,-1 1 72,2-2 0,1 1-8,-14 16 155,4-3-206,5-4-78,3-3-62,3-4-638,2 0-449,1-4-1545,1 1-544,2-5 2457,1-3 1,5-6 0,3-3 0</inkml:trace>
  <inkml:trace contextRef="#ctx0" brushRef="#br0" timeOffset="1.17635E6">22951 9906 18044,'25'44'499,"0"0"1,0 0 0,-4-8 0,0-1 0,0 0-355,0-2 1,0-1-1,1 0-636,4 2 1,1 0 0,-2-1 593,6 3 1,-1 1 21,-4-7 1,0 1-1,-1-3-120,1-2 1,-3-2 123,-2-2 0,0-1-129,15 13 95,-10-7-504,-7-8 68,-8-8-153,-6-5-1114,-3-8 1608,-20-24 0,13 16 0,-13-14 0</inkml:trace>
  <inkml:trace contextRef="#ctx0" brushRef="#br0" timeOffset="1.17718E6">20030 9797 17697,'10'34'467,"-1"-1"1,1 0 0,5 15 0,-1-5-381,-2-16 0,0-3 30,0 1 1,1 0 56,11 18-107,-3-6 135,-3-9-96,-3-9 28,-4-7 527,-1-7-353,-2-3 202,2-8 95,6-7-470,7-15 75,-6 9 0,0-2-368,3-4 0,1 0 258,3-3 1,1-1 159,1 0 1,1-1-824,1 1 1,0 0 660,0 1 0,0 1-98,-3 3 0,0 1 48,-2 4 0,-1 0-286,0 1 0,-2 3-916,5-3-67,-3 3-2056,-14 13 0,-4 2 2184,-4 0 1,-3 1 0</inkml:trace>
  <inkml:trace contextRef="#ctx0" brushRef="#br0" timeOffset="1.17808E6">17145 9815 18268,'16'20'681,"1"0"0,13 18-681,-12-8 126,-6-7 0,0 0-8,5 14-68,5 9-50,-11-20 0,2-6 286,-3-5-281,2-7 370,0-3 252,3-5-274,6-12 171,2-9 0,3-4-426,-2 1 0,1-2-226,-2 0 1,2-1 0,0 1 127,6-6 0,-1 2 67,-2 0 0,2 0 3,3-2 0,0 2-148,-12 11 0,-1 1-687,8-4 0,-1 5-1111,-3 7-1400,16 2 3276,5 15 0,-18-6 0,4 5 0</inkml:trace>
  <inkml:trace contextRef="#ctx0" brushRef="#br1" timeOffset="1.19632E6">22108 9575 24575,'0'0'0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4T10:50:48.534"/>
    </inkml:context>
    <inkml:brush xml:id="br0">
      <inkml:brushProperty name="width" value="0.09071" units="cm"/>
      <inkml:brushProperty name="height" value="0.09071" units="cm"/>
      <inkml:brushProperty name="color" value="#FF0000"/>
    </inkml:brush>
  </inkml:definitions>
  <inkml:trace contextRef="#ctx0" brushRef="#br0">1615 9198 21399,'40'10'616,"8"-2"-469,-24-8-35,15 0-112,-26 0-679,3 0-261,-16 0-2337,0 0 2613,-1 4 0,0-3 1,-1 2-1</inkml:trace>
  <inkml:trace contextRef="#ctx0" brushRef="#br0" timeOffset="1923">1560 9235 17624,'5'34'330,"-1"1"1,1-3 0,-2-3-73,-3-1 140,0 2-242,0 1 158,0 1-135,0 2-112,0 1 208,0 3-242,0 0 158,0 1-51,-1 1-90,0-2 135,-1 1-185,1-3 39,-1 1 28,2-3-16,-1 1-23,1-3 5,0 2 74,0-1-96,0 1-11,0 0 0,0 1-45,0 0 90,0 0-45,0-1 0,0 0 106,0-3-67,0-2-39,0-2-11,-1 5 45,1-8 67,-3 23-29,2-21 1,-2 6 0,-1 1-28,1-1-45,0-7 0,0 1 0,1 2 117,0 0-122,1-1 5,1-1 0,-1 0-45,1 1 79,-2 0-34,2 3 16,-2 0 141,0 15-157,0-12 6,0 11-40,0-14 90,2-2-56,-2 2 0,1-1 130,-2 1-125,1 0-5,-1 0 6,2 0-56,-1-1 100,1-2-50,0 0 0,0 0 118,-1 0-118,1 1 0,-1-1 0,1 1-17,0-1 56,0 0-39,1 0 0,0-1 84,0 1-118,-1 0 34,0 2 0,-1 1-16,1 0 49,0 0-33,0 0 0,0 1 118,-2 1-118,0 1 0,1 1 0,1 0-23,0 0 57,1 0-34,0-1 0,0-2 67,0 0-78,0-1 11,0 1 0,0 0-67,0 1 78,0 0-11,0 0 0,0 0 73,0-1-79,0 0 6,0-4 0,0-2-45,0 5 45,0-7 0,0 7 68,0-7-74,0 4 6,0 3 0,0 4-78,0 1 122,1 2-44,0-1 0,1 0 51,0 0-102,-1-1 51,0-1 0,-1 0-44,1 0 88,0 16-44,-1-12 51,0 13-102,0-16 51,0 1 0,0-1-28,0-2 62,0-2-34,0-3 0,0-4 50,0-4-83,0-3 33,0-2 0,0-2-51,1 1 85,0 8-34,-1-4 67,0 7-106,0-8 39,0-3 0,0-4-45,0-2 96,0-3-51,1-2 0,0-1 610,-1-1-610,1-1 0,1 0-6,1 0-61,2 0 67,3 0 0,3 0-28,5 0 95,6 0-67,3 0 12,5 0 111,0 0-146,4 0 23,-2 0 0,-1 0-61,-2 0 128,-5 1-67,-2 0 0,-4 1 95,-5 0 12,-3-2 156,-4 1-11,-3 0-219,-1 0-369,-2 0-728,0 1 1064,-3-1 0,2 1 0,-1-2 0</inkml:trace>
  <inkml:trace contextRef="#ctx0" brushRef="#br0" timeOffset="55035">13426 6713 18056,'0'35'707,"0"8"0,-1 14 0,1 1 0,0-10-704,0-15 0,0 1 23,-1 3 1,1 11 0,-1 1 0,0-6 0,0-14 46,1-13-6,-3 5 185,3-20 381,0-1-520,-1-6-105,1-34 1,0-11-9,-1 23 0,1-1-240,0-10 0,1-6 0,0 5 206,0 8 1,1 3 33,0 1 0,1 0 0,4-21-56,-1 11 61,1 7-5,-1 9 0,1 5-140,0 4 753,1 4-742,3 2-22,1 4 100,5 1-89,3 3 140,3 8 0,2 5 68,1 9-85,-2 5 17,-4-1 0,-4-1 106,-5 5-106,-5-10 0,-2 5 67,-7-11-106,-5 2 39,-6 0 0,-6 1-50,-3-2 100,2-1-55,0-3 5,4-3-79,3-2-5,4 1 45,3-1 39,3 3-73,2 3 168,1 13-67,3-2 6,5 9 173,5-8-201,7 1 100,5-1 152,2 0-247,2-4 130,-1 0-141,-3-5 50,-4-2-72,-4-3 22,-3-4 0,-3-1-6,-2-3-269,0-1-442,1-1-845,1-1-1715,5-8 0,0-3 2457,1-8 1,-7 8 0,-4 2 0</inkml:trace>
  <inkml:trace contextRef="#ctx0" brushRef="#br0" timeOffset="55380">14006 6731 19675,'43'1'183,"0"-1"0,-5 1 0,-5 0-133,-8-1-50,-5 0 0,-3 0-146,-3 0-526,-3 0-1367,-3 0 2039,-3 0 0,-3 0 0,-1 0 0</inkml:trace>
  <inkml:trace contextRef="#ctx0" brushRef="#br0" timeOffset="55979">13952 6949 10998,'-4'-7'3260,"-10"49"-3030,6-15-60,0 5 1,0 1 182,0-6-230,1-3 197,3-8 78,0-4 61,3-7 207,0-2 225,1-3-852,4-4 168,8-7-173,2 0-73,9-6 44,9 0-5,-4 5-39,9-2 5,-10 9-55,-2 2-90,-2 2 173,-2 1-95,-2 6 101,-2 1 0,0 8 67,-1 3-117,-1 1-6,3 12 11,-6-6-5,-1 7 50,-7-11 140,-2-2-140,-2-2 252,-1 1-79,-5-2 96,-5 0 281,-7-1-1,-4-2 67,-3 0-141,-3-2-234,-1-3 162,-1-2-285,2-2-112,2-2-6,2-1-17,4-1-459,1 0 476,-16 0 0,21 0 0,-11 0 0</inkml:trace>
  <inkml:trace contextRef="#ctx0" brushRef="#br0" timeOffset="66125">16310 11611 21114,'19'-11'73,"-2"1"22,-5 8 185,36-6-280,-24 5 0,24-6 112,-34 8-112,-4-1 0,0 2 0,-3-1-51,1 1 57,-1 0-6,5-1 84,-3 1-90,1-1 6,-3 1 0,-2 0-78,1 0 112,0 0-34,2 0 0,1 0 50,2 0-56,-1 0 6,1 0 0,-1 0-67,-1 0 73,1 0-6,-2 0 0,2 0 56,-1 0-56,2 0 0,-1 0 0,1 0-62,0 0 73,1 0-11,-1 0 0,0 1 90,-1 0-124,0 1 34,0-1 0,1 0-33,6 0 33,-3-1 0,7 1 89,-6-1-94,1 0 5,-1 0-84,5 0 89,-7 0-5,2 0 0,-5 0 101,-1 0-151,2 0 50,0 0 0,3 0-39,0 0 78,2-1-39,0 0 0,0-1 50,0 1-83,-1-1 33,-2 1-56,5-1 95,-5 0-39,6 0 0,-6 0 67,2 0-106,0 0 39,1 0 0,1 1-62,-1-1 107,2 2-45,-2-2 0,2 1 67,-2-1-112,1 0 45,-1 0 0,-1 1-67,-1 0 101,0 1-34,-1 0 0,1-1 50,2 1-100,1-2 50,3 1 0,2-1-84,1 0 129,-2 0-45,1 0 0,-3 1 72,0-1-122,-2 2 50,1-1 0,0 0-73,1 1 112,1-1-39,0 0 0,1 0 62,-1-1-112,1 0 50,0 0 0,0 0-62,-1 1 73,0-1-11,-1 2 0,1-1 90,-1 0-180,1 1 90,-2-1 0,1 0-101,-2 1 141,1-2-40,-3 2 0,1-1 67,-2 1-134,0 0 67,2 0 0,1 0-56,3 0 95,2 0-39,0 0 0,1 0 45,-1 0-113,-2 0 68,-4 0 0,-2 0-67,-4 0 90,-2 0-23,-1 0 0,0 0 78,0 0-112,3 0 34,4 0 0,4-1-78,2 0 89,4 0-11,0-1 0,3 2 90,0-1-141,0 1 51,-1 0 0,-3 0-72,-4 0 88,-6 0-16,-4 0 0,-4 0 51,-2 0-85,0 0 34,3 0 0,3 0-67,5 0 106,7 0-39,5 0 0,5 0 67,2 0-106,1 0 39,-1 0 0,-2 0-67,-5 2 89,-5-1-22,-5 1 0,-6-1 79,-3 0-130,-2-1 51,-2 1 0,1-1-50,0 0 84,2 1-34,1-1 0,3 1 50,0 0-100,3-1 50,0 2 0,0-2-68,1 2 108,0-2-40,2 2 0,0-2 67,-2 2-106,-2-2 39,-4 1 0,-3-1-79,-2 0 130,-1 0-51,0 1 0,0-1 28,3 1-28,1-1-51,7 0 102,-4 0-51,5 0 0,-3 0 50,3 0-95,5 0 45,5 0 0,2 0-50,1 0 83,-3 0-33,-6 0 0,-5 0 79,-5 0-90,-3 0 11,-3 0-1025,0 0-824,-6 1-1428,0-1 2457,-4-3 1,5 2 0,0-4 0</inkml:trace>
  <inkml:trace contextRef="#ctx0" brushRef="#br0" timeOffset="68536">21626 11539 17787,'16'-6'731,"15"3"0,2 1-725,-3 2 75,4 0 0,1 0 143,-5 0-185,3 0 113,1 0-96,2 0-56,2 0 100,0 0-10,3 0-90,0 0 101,1 0-34,-2 0 56,1 0-95,-1 0-17,1 0 34,-1 0 6,2 0-51,-1-1 0,2 0 89,-1 0-67,-1-1-22,-1 2 0,-3-2 34,-2 2 16,-3-2-50,-2 1 6,-1-1 112,-1 1-113,-2-1-5,1 1 0,2 0-61,0 0 100,1 1-39,0 0 0,-1 0 73,0 0-113,-2 0 40,-1 0 0,-1-1-56,-1 0 101,0-1-45,0 0 0,1 0 79,1 0-130,1 0 51,0 0 0,2 0-56,0 0 56,0-1 0,1 1 0,0-1 90,0 1-124,2 1 34,-2-1 0,-1 2-56,-1-2 62,0 1-6,0-1 0,-1-1 89,1 1-139,2-1 50,0 2 0,3 0-62,1 1 79,2 0-17,0 0 0,1 0 73,-1 0-79,1 0 6,-1 0 0,-1 0-72,0 0 77,-4 0-5,0 0 0,-4 0 107,-1 0-158,-1 0 51,-1 0 0,0 0-39,0 0 45,1 0-6,-1-1 0,0 0 95,0 0-146,0-1 51,1 1 0,-2 0-72,1 0 77,-5 1-5,-1 0 0,-5 0 84,-2 0-117,-3 0 33,-1 0 0,-2 0-56,0 0 61,-1 0-5,0 0 0,-1 0 90,1 0-96,-2 0 6,1 0 0,-2 0-1792,1 0 1792,-19-6 0,14 4 0,-14-4 0</inkml:trace>
  <inkml:trace contextRef="#ctx0" brushRef="#br0" timeOffset="73371">1052 15258 18576,'6'42'324,"-4"-7"0,0 13 0,-2 8 0,1 1 0,-1-3 0,0-9-246,1-5 1,-1-7-1,-1 10-406,1-5 0,0 8 0,0 6 1,0 4-1,0 2 0,0 1 1,0-2-1,0-3 0,0-7 1,0-6-206,0 13 0,0-9 0,0 5 497,0-5 0,0 5 0,0 3 0,0-1 1,0-4-1,0-8 114,0 13 1,0-7 257,0-8 0,0-1-317,0-5 1,0 0 67,0-3 0,0 1-82,0 3 1,0-1 120,0 2 1,0-1-141,0 0 1,0 1 147,0 13 1,0 0-119,0-11 1,0 1 17,0 11-1,0 0 993,0-12 0,0 0-976,0 0 1,0 1-32,0 1 1,0 0-20,0 0 0,0-1 0,0-1 0,0 0 11,-1-2 1,0-1 27,0-1 0,0-1-14,0-1 0,0-2 37,0 0 0,0-1-12,-1 24 135,0-2-135,0-1-44,0 0 94,0-4-38,0-2-62,0-3 0,1-4 1954,0 0-1970,1-3 16,-1 18-34,0-14 601,-2 15-567,1-17 0,-1-1 262,0-2-206,1-4-56,0-1 0,0-3 511,2 0-455,-2 1-56,2 0 0,-2 1 62,2 0 163,-1-2-225,1-4 0,0-5-61,0-5 111,0-4-50,0-2 443,0-2-455,1-5 12,5 0 0,3-5 45,26-9-45,-3 1 0,-6 4 0,1 0 101,19-9-68,-22 11 1,1 0-23,0 1 1,-1 0-298,23-9 381,-3 4-89,-4 3-6,-6 4 0,-7 2 22,-5 4 85,-8 0-96,-4 2 123,-6-1-128,-2 1 212,-2-1-223,0-1-309,0 0-739,0-5-1708,-6-16 2761,-2-3 0,0 0 0,-1-5 0,-6-12 0</inkml:trace>
  <inkml:trace contextRef="#ctx0" brushRef="#br0" timeOffset="74740">998 15149 19115,'27'-8'515,"7"4"0,1 2-431,3 2-3,4 0 1,-1 1-82,-10-1 5,5 0 169,-17 0-141,-4 0 18,-1 0-35,-4 0 80,0 0-40,-3 0-56,-1 0 0,-1 0 44,-2 0 7,0 0-51,-1 0 22,0 0 62,0 0-17,-1 0-67,1 0-1093,-1 0 1,1 0 0</inkml:trace>
  <inkml:trace contextRef="#ctx0" brushRef="#br0" timeOffset="121705">11503 16202 13821,'10'33'1479,"-2"-1"-781,-6 2 0,-3 7 1,1-7-374,1 1-157,-1 23 0,0-18 257,0-41-335,-1-11-96,-1-2-33,-2-14 39,1 0 14,1 2 0,0-2-76,1-18-433,0 12 1,1 1 494,0-17-61,0-1-219,1 2 280,3 5 128,2 3 556,8-5-684,-2 14 6,6-2 44,-4 17-16,2 5 924,3 2-958,0 4 345,2 3-412,-1 3 61,-2 2 6,-3 6 213,-3 5-118,-3 7 62,-4 3-34,-2 3-89,-3-2 50,0 2-73,-4-3-6,-3-2 91,-4-3-46,-2-3-39,-2-3 23,-2-3 33,1-2-11,1-3 45,2-2-12,4-1 46,3-1-91,3 0-128,2 0 73,1 3 11,5 3 0,1 5 11,8 6 45,2 4 23,5 4 94,1 3-122,3 2 190,0 0-101,1-1-3417,-1-1 3475,-1-1-198,-2-3 129,-1-2-90,-4-2 28,-2-4-50,-3-1-17,-3-3 0,-2-3-50,-2-2 3302,-2-3-3521,0-2-369,-2-1-2589,0-1 3227,-1-8 0,0 6 0,0-6 0</inkml:trace>
  <inkml:trace contextRef="#ctx0" brushRef="#br0" timeOffset="122556">12029 15984 17641,'20'-1'375,"1"3"-324,8 7 117,-5-1-163,6 4 113,-11-2-118,-1 0 6,-2-1 50,-4 0-17,-3-1-11,-4-2 84,-3 0-112,-1-2 201,-1 1-195,-4 0-6,-3 2 79,-6 0-28,-3 0-51,-2 0 22,1-2 28,2-1-22,1-1-39,6-2-39,0 0-79,7-1-247,1 0 342,6 0 34,1 0 0,8 0 45,11 0-45,-3 3 0,8 3 45,-7 4 5,1 3-50,0 1 0,0 0 51,-2-1-1,-1 1-50,-3 0 67,-2 0-61,-3 2 202,-3 1-107,-1-1 56,-3 1 156,-1 6-178,-2-5 16,-3 5-84,-1-8 247,0 0-29,0-2 174,-1 1 118,-4-3-118,-5 2 119,-7-2-169,-4-1-129,-2 1 145,-2-4-257,-1-1-39,2-2-39,2-3-90,2 0-152,3-1-352,1 0-750,2-2-858,0-3 2112,0-7 0,6 4 0,1-1 0</inkml:trace>
  <inkml:trace contextRef="#ctx0" brushRef="#br0" timeOffset="128968">11466 16945 18554,'-6'29'1104,"0"2"-772,5 11 0,2 10 1,0-7-294,0 2-39,-1-3 0,0 6 0,2-21 45,0-28 44,-1-1-83,0-1 134,0-18-101,-1-3-73,0-20 34,0-2-184,0-4 178,0-1-61,0 1 67,0 6-34,0 5 57,0 8-23,6-2-6,1 12-84,7-2 90,1 11 0,4 2-44,4 3-7,1 2 46,2 2 5,-2 7 0,-2 4 39,-3 8-28,-4 2 140,-4 2 56,-6 0-207,-3-2 124,-2 0-46,-1-2 56,-12 3-134,1-6 45,-13-1 34,-1-8-29,8-4-50,-3-1 6,13-1-79,4 0 56,2 0-73,2 0 146,8 3 17,2 4-6,10 4-61,2 4 190,3 2-28,3 2 45,0 2 90,1-1 50,8 7-258,-11-9-89,5 4 89,-15-10-56,-1-1-22,-2 1 50,-1-2 0,-1 1-44,-2-2-23,-1 0-90,-2-4 45,-2-2-414,-2-1-455,-1 0-2363,1-2 0,0-2 2457,3-3 1,-3 1 0,1-1 0</inkml:trace>
  <inkml:trace contextRef="#ctx0" brushRef="#br0" timeOffset="129567">12228 16909 20375,'-15'33'677,"-2"-1"-503,0-7 179,-1 3-247,2-1 45,1-1 40,2-2-180,4-4 107,2-3-112,3-5 39,2-5 72,1-2-83,1-4-34,3 0 134,3 0-95,5 0 297,6 1-112,3-1-106,5 0 61,3-1-145,0 0-34,-1 0 0,-3 0 67,-4 0-145,-4 0 55,-3 0-313,-2 0-67,-2-3-516,1 0-151,0-5-436,1-1-1149,0-4-622,1-5 0,-3 0 2749,-1-3 0,-4 10 0,-2 3 1</inkml:trace>
  <inkml:trace contextRef="#ctx0" brushRef="#br0" timeOffset="129796">12428 16945 12349,'2'7'3276,"-1"-3"0,-1-4-1102,0 52-1497,-2-22-450,2 6 1,-1 2 158,-3 0-263,2 0-123,-1-3 0,1-5-1098,1-1-380,0-12-1799,1-3 3071,0-12 0,0-2 0,0 0 1</inkml:trace>
  <inkml:trace contextRef="#ctx0" brushRef="#br0" timeOffset="134309">11376 17834 18936,'6'25'504,"1"1"0,4 23-376,-8-12-53,0-2 1,-1 10 0,0 1 0,0-9-102,0-9 1,-1-2-2202,7 116 2227,-8-142 600,0-29-600,0 3-3,0-1 0,0-1-47,0-17 22,0-2 28,0-1 146,0 4-101,1 4-95,8-8 50,0 17-6,10-5-2882,-2 18 2888,3 3 679,3 4-679,2 3-33,2 5 33,0 2 0,-1 7 112,-3 5 97,-3 9-35,-3 13 3102,-8-8-2952,-2 6-80,-7-2-149,-8-10-56,-5 6-5,-6-13-34,-3-3-67,0-4 16,1-3 57,4-1-6,3-1 45,6 0-45,2 0 0,4 3 0,1 3 50,15 17 152,0 0 39,15 13-174,-2-4 185,0 0-56,2-2-11,-9-10 0,0 0-134,9 7 33,8 4-56,-16-15 44,-3-3-72,-3-4 0,-4-1-84,-1-4-33,-3 0-494,-1-2-375,0-1-828,3 0 1814,7-7 0,-6 4 0,2-4 0</inkml:trace>
  <inkml:trace contextRef="#ctx0" brushRef="#br0" timeOffset="134843">12011 17834 19557,'41'-24'472,"1"0"0,-3 1 1,-4 4-316,0 4-152,-4 5-5,-6 5 0,-4 3 34,-6 2-208,1 0-330,-6 0-246,-1 0-925,-4 0-1120,-3 3-482,0 0 3060,-2 1 0,0-2 0,0-1 0</inkml:trace>
  <inkml:trace contextRef="#ctx0" brushRef="#br0" timeOffset="135434">12119 17889 11838,'3'3'3276,"-1"0"-2741,-6 21 1,-3 5 7,3-6-207,-3 9 0,1 0 140,4-13-145,0-2-1,1-3-229,0-5 124,1-2 116,0-5 427,0-2-528,7-5-32,9-5-74,4 0-134,18-4-45,-13 10 56,8-1-11,-1 5 68,-7 4-52,8 2 35,3 16 5,-9-2-23,7 11-33,-12-4 17,-2 1 39,-2 1-17,-3-2 23,-4 1 44,-5-2 286,-3 2-241,-3-2 29,0 0 32,-5-1-167,-4-2 191,-5-2-85,-5-2 17,-3-2 224,-5-2-218,-6-3 28,-3-3-85,-3-4-66,0-1-102,2-3 46,3 0-483,6-1-728,7 0-1421,7-8 2637,7-13 0,4 9 0,3-8 0</inkml:trace>
  <inkml:trace contextRef="#ctx0" brushRef="#br0" timeOffset="138529">15966 16655 18380,'-3'37'441,"0"0"0,4-5 0,-9-2-63,-21-4 0,-16 0 0,-4-3 0,10-4-362,11-7 1,0-1-837,-12 8 1,-10 5 0,3-4 0,12-13 288,10-26 1023,5-5 1,0-3-420,-2-9-71,5 6 1,4 0 76,6-5-96,4-4 706,2 1-689,4-2-62,6-1 76,2 11 0,4 1-14,-3 6 0,1 1-245,7-7 0,0 1 234,11-6 11,4 3 0,-1 6-56,0 4-6,-1 7 1973,1 7-1917,0 4 40,2 9-51,1 9 17,1 12-12,-12 1 1,-2 4 45,-6-8 0,-2 2-55,5 9 0,-3 0 110,-1 12-44,-6-2 303,-5-4-113,-4-1 42,-7-13 1,-2 0-189,-6 12 371,1-13 1,-1-3-411,-12 4-44,-1-5-12,-2-9-627,-3-5-1008,-5-11 1641,11-11 0,1-1 0,-3 3 0,-2-16 0</inkml:trace>
  <inkml:trace contextRef="#ctx0" brushRef="#br0" timeOffset="139439">15948 16927 21131,'30'16'890,"1"6"1,1 4-886,-13-8 1,1 1-351,8 7 0,4 3 0,-3-2 395,-3-3 1,-1-2-963,9 9 0,0-1 912,-9-8 0,0-2 0,0 1 0,1 0 324,-1 1 1,1-1-325,-1 0 0,1 0 61,0 0 1,0 0-198,-1-1 1,-1-1 137,1-1 1,-1 0 290,7 4 0,0-1-259,11 6 41,-17-12 1,-3-2-43,0-1 63,-9-5 1919,-5-3-1696,-5-3 730,-2 0-1027,-5-4-430,-3-4-1048,-4-6-1068,-1-5 2524,2-8 0,4 11 0,4-1 0</inkml:trace>
  <inkml:trace contextRef="#ctx0" brushRef="#br0" timeOffset="140232">17254 17472 17568,'-32'-17'414,"1"0"1,-1 1 0,-11-7 0,3 6 83,-9 15-89,11 3-207,-12 8 61,16 5 11,1 11-140,0 7-318,3 7 287,15-18 1,1 3 38,-3 11 1,3 3-121,5-9 1,1 0-9,-1 10 0,2-1-14,6 13 79,9-3-85,5-3 6,12-2-31,-1-14 0,2-2 31,-5-6 0,1 0-264,8 4 1,0 0 263,-7-9 0,-1 0-110,1-2 1,1-1-102,0-1 1,-1-1 110,26 6 100,-1-9-34,1-4 84,-1-16-50,-24 3 0,0-2 8,-1-5 1,-1-4 22,0-1 0,-2-2 5,-1-2 1,-1-1-35,-2-2 1,-2-1-425,-3 0 1,-1-2 577,-2 0 1,-2 0-50,-2-1 0,-2 0 132,0 0 1,-2 0 40,-4 2 0,-2 0-56,-1 2 0,-2 1 173,-4 3 1,-3 1 173,-18-14-252,-4 11 57,-1 9-370,1 9 566,1 5-1575,-9 7 156,15 5-1288,-4 12 2135,18 15 0,10-15 0,2 4 0</inkml:trace>
  <inkml:trace contextRef="#ctx0" brushRef="#br0" timeOffset="140971">17671 17871 19776,'45'-10'789,"-13"5"1,0 2-225,14 1-1011,-12 1 1,0 0 643,-4-1 1,0 1 235,20-1 0,1 0-291,-9 0 0,1 0-531,-3 0 1,2 1-1,-1-1 463,10-1 1,0 0 32,-15 1 1,0 1-1,0-1-110,0-1 0,1 0 1,-2 1 1,13-1 0,-2 0 53,-8 0 0,-1 0-53,-5 0 0,-2 1 0,20-2-5,-9 1 721,-7 1-284,-18 1 1454,-5 1-1219,-11-1 649,0 1-1764,-5-2-296,-2 1-517,-6 0-352,-2 0-56,-2 1-459,2 0-1149,0 0 0,3 3 2966,2 3 0,5-2 0,1 1 1</inkml:trace>
  <inkml:trace contextRef="#ctx0" brushRef="#br0" timeOffset="141690">19304 17508 20464,'-25'-6'418,"0"0"0,-6 7 1,2 5-4,-1 11-893,9-1 0,0 4 814,-11 15-194,16-15 1,0 1-93,1 1 1,-1 1 67,3 0 0,0 1-118,-7 22 0,7-4 0,7-2 51,5-3-57,10-3 6,4 1 0,9-2-42,-1-8 0,1-1 42,-4-5 0,1-1-3,7 5 1,1 0-60,16 2 28,3-4 34,2-8 0,-22-9 0,0-1-42,0-1 0,0-1-137,2-3 0,0-3 179,1 0 0,-1-2 0,1-2 0,1-3-34,12-10 0,-1-2 9,-10 5 0,0 0 14,8-8 0,-3-2-23,-14 8 1,-2 0 52,-2-1 1,-2-2-20,-2 1 0,-3-2 67,-2-2 0,-3 0-67,-1-1 0,-2-1 134,-2-1 1,-3 0-9,-3 0 0,-3 1 25,-2 1 0,-4 2 143,-4 1 0,-4 2-90,-3 2 1,-2 3-23,-3 2 0,-2 3-5,-3 3 0,-1 1-152,0 3 0,0 2 53,1 1 1,0 2-79,4 0 0,0 1-211,4 0 1,2 2-619,-18 3-856,8 6-1592,5 10 3271,1 12 1,14-14-1,2 2 1</inkml:trace>
  <inkml:trace contextRef="#ctx0" brushRef="#br0" timeOffset="142378">19939 17635 21287,'29'-27'736,"-2"6"0,5-3 0,1 2-1648,5-3 0,4-1 1035,-8 5 0,5-3 0,0-1 1,-1 2-762,6-2 0,-1 1 0,1-1 699,-10 7 1,0-1-1,0 1 1,0-1-27,8-3 1,-1 1-1,-2 0-9,-7 4 0,-1 0 1,-2 1 200,8-4 1,-3 2-228,-6 1 0,-1 1 0,0-1 0,0 0-34,2-1 1,0-1 55,-2 0 0,0-1-22,-1 1 0,-1-1-30,3-4 1,-2 1 51,8-11-19,-15 15 0,-1 2-3,-4-1 1021,-4 7-1016,-5 4 2410,-3 4-5692,-2 2 252,-16 5-252,-3 0 2457,-19 1 1,18-1 0,1-3 0</inkml:trace>
  <inkml:trace contextRef="#ctx0" brushRef="#br0" timeOffset="143819">21590 16129 17630,'-45'7'819,"0"1"0,0 12 0,-3 6 0,9 1-629,15-5 1,3 3-284,-7 4 0,-2 3 0,6-2 249,3 15 102,6 1-258,7 1 34,4 1-34,4-2 30,8-15 1,2 0-31,7 14 0,-1-16 0,1-1-73,11 6 237,2-2-164,3-5 0,1-3 28,3-5-28,2-6-252,3-5 252,2-5-6,2-2 12,2-5-6,2-6-76,-15-4 1,1-4 72,-8 4 0,-1-2 3,8-6 0,-2-2 0,-10 5 0,-2 0 45,-2-1 0,0-1-45,-3-1 0,-1-1 95,-3-1 0,-1 0 54,-3-2 0,-2 1-71,-2-2 0,-1 0 166,-2 1 0,-1-1 97,-7-23-3219,-6 2 3449,-11 6-129,-9 4-436,-6 5 72,17 18 1,-2 0-48,-2 2 0,-2 1-62,-3 1 0,-2 1-104,-5 1 1,-3 1-942,-7 2 0,-4 1 740,10 2 0,-2 1 0,-2 1-143,9 0 0,-1 1 0,-2 1 0,-1 0 479,1 1 0,-4 2 0,0 0 0,2 0 0,4-1 0,-1-1 0,4 0 0,-1 1 0,-2 3 0,0-1 0,0 0 0</inkml:trace>
  <inkml:trace contextRef="#ctx0" brushRef="#br0" timeOffset="145314">14877 16474 15776,'-12'41'679,"-1"0"0,4-2 0,0 2 0,2-8-365,3-2 840,-5 15-1193,7-60 34,0-14-29,2-6-45,-1-3 1,2-2 50,2-9-37,3 6 1,2 2 64,7 11 0,10 0-123,3 17 123,2 6-78,-1 7 95,1 15-17,-17 0 61,0 8-61,-10-7 0,-2 1 6,-2-3-12,-4 1-22,-4-2 28,-9 6 56,4-4-11,0 4-45,8-3 0,4 1 190,1 2-190,1 0 118,1 0-118,3-2 22,2 0-61,3-3-280,2 0-583,2-1-1322,4 0 2224,9 3 0,-12-9 0,3 1 0</inkml:trace>
  <inkml:trace contextRef="#ctx0" brushRef="#br0" timeOffset="145793">15186 16637 14365,'25'-31'246,"0"0"0,-1 2 1,-7 5 431,-12 12 5,-3 2-308,-1 6-218,-1 1-157,0 3-313,0 5 313,-1 6 44,-3 7-38,0 9-6,-5 5 67,2 4-67,-1 2 0,0-1-45,2-1 12,-1-2-135,1-3-51,2-4 113,0-4-129,0-3 190,1-8 45,0-3 213,1-6 11,0-2 1260,2 0-1042,10-1-61,4 1-510,29 4-1820,0 2 1949,-4 2 0,-2 0 0,-2-1 0,4 3 0</inkml:trace>
  <inkml:trace contextRef="#ctx0" brushRef="#br0" timeOffset="146858">16691 18542 16174,'-3'37'730,"0"1"0,0 10 0,0-3-366,2-10-190,0-5 0,-1-2-113,0-9 124,-1-1-179,2-13 195,-1-3-184,1-2 56,-2-6-79,-1-6 6,-2-12-117,-1-8 83,1-8-636,3-3 670,0 1-11,3 1 56,0 9 11,2 6-28,3 7-22,4 2 50,4 3-12,4 2 85,13 0-90,-5 5 469,8 0-508,-12 6 0,-3 6 0,-4 2 72,-5 6-49,-4 2 94,-3 0-83,-2-1 11,-4 1-45,-7 3-95,0-5 106,-4 1-11,6-3 39,4-1 45,2 5 34,3-1 38,1 3 163,5 3-128,3 0 50,4 2-180,0-3 29,1 1-180,0-3-95,0-2-1836,5 1-1161,-4-9-95,2 0 2457,-8-7 1,-4 0 0,-2 0 0</inkml:trace>
  <inkml:trace contextRef="#ctx0" brushRef="#br0" timeOffset="147420">17054 18469 17059,'51'-3'599,"-6"1"-420,-37 5 460,0 7-589,-15 0-50,-2 5-73,-8 0 68,-3 1 5,-1-1 0,2 0-40,2-2-10,1 0 44,8-5-257,0-2 146,10-3 117,5-2 123,6 1-118,5 1-5,4 0 62,2 2 0,2 0-62,-1 2 61,9 4 79,-10-1-101,4 5 113,-13-4 201,-5 2-28,-4 0 218,-3 1-95,-2 1 263,-19 7-520,2-4 27,-18 4-100,6-9-118,-1-3-269,0-4-756,4-4-2252,6-11 3267,4-25 0,9 16 1,2-13-1</inkml:trace>
  <inkml:trace contextRef="#ctx0" brushRef="#br0" timeOffset="148472">19322 18723 17602,'2'30'534,"0"0"0,0-2 0,-1-4-265,-1-2-134,0-3 111,-1-3-212,-1-4 100,-1-3 152,2-5-197,-1-1 197,0-3-286,-1-1-6,-2-7-72,0-4 78,-2-11-34,1-8 34,0-6-252,3-7 252,1-2-84,2 3 84,4 2 23,1 8 10,5 8 29,1 8 123,1 6-180,1 3 146,2 2-84,15 1-22,-6 1-6,11 2-39,-15 2 17,-2 0 22,-7 0 141,-5 0-7,-3 0 79,-5 3-252,-6 2 0,-5 3-11,-7 1-62,-1 2 28,0 1 45,2 0 0,3 0 34,1 7-34,9-4 129,0 5-96,7-5 242,7 0-23,3 1-78,9 0 145,3-1-268,4 1 83,0-2 57,9 4-124,-10-6-67,5 1-90,-14-6-509,2-3-399,-6-2-833,2-1-1446,-5-2 2843,0-3 0,-4 1 0,-3-1 0</inkml:trace>
  <inkml:trace contextRef="#ctx0" brushRef="#br0" timeOffset="149018">19848 18524 20302,'-10'40'319,"0"0"0,-4 4 0,-1-6 1,-3-6-270,-9 7 84,11-15-16,1-3-79,5-6 51,2-4-90,5-6 0,1-3 0,3-2 225,6 0 60,4 0-190,8 0 163,6 0-247,19 0 0,-9-1-11,9-1-218,-12-2-325,-15 3 55,0-1-207,-14 2-1741,-1-1 420,-2-1-1194,0-1-67,0-11 2522,-2 3 1,2-2-1,-2 7 1</inkml:trace>
  <inkml:trace contextRef="#ctx0" brushRef="#br0" timeOffset="149145">19939 18742 12707,'1'40'3276,"1"-14"0,-3 19-2222,2-20-2207,3 0 1153,5 3 0,-4-12 0,2-1 0</inkml:trace>
  <inkml:trace contextRef="#ctx0" brushRef="#br0" timeOffset="150207">21917 17163 18812,'-5'39'330,"1"-1"1,-1-2 0,1-7-163,1-16-40,-1-3 248,1-4-164,1-3 421,-1-6-599,3-7-34,-2-8 16,2-9-77,0-6-29,4-2 73,3 0-33,4 4 16,12-5 34,-6 14 6,14-2 28,-14 16-18,5 3 80,-6 4-91,-6 1-5,2 3 11,-9 1 85,-1 3-96,-2-1 67,0 0-67,-3 0 50,-3 0-55,-4 0 5,-9 1-73,6-2 78,-2 1-5,9 0 118,1 6-51,3 0-11,0 7 319,3 5-206,5-4 117,3 7 117,6-6-269,3 0 118,2 1-252,1-1 34,-1-2-101,-2-4-68,-3-3-301,-3-4-243,-3-3-648,-2-3-639,1-4-1311,0-6 2859,2-4 1,-5 2 0,0 2 0</inkml:trace>
  <inkml:trace contextRef="#ctx0" brushRef="#br0" timeOffset="150474">22280 17036 21091,'44'1'39,"1"1"1,-4-1-1,-5 0-308,-6-1-604,-5 0-914,-3 0 1787,-9 0 0,-5 0 0,-6 0 0</inkml:trace>
  <inkml:trace contextRef="#ctx0" brushRef="#br0" timeOffset="151007">22298 17163 12533,'-3'-6'3276,"1"2"-839,2 4-2023,0 17 63,0-11-286,1 12 100,0-16-129,2-1-83,0-1 234,2 0-184,0 0 45,2 0 21,2 0-189,1 0 123,3 0-129,1-1-6,12 0 45,-5 0-39,11 0 0,-7 1 73,4 0-73,2 0 0,0 0 0,0 3-89,-3 3 111,-1 3-22,-4 5 17,-2 1 44,-3 2 46,-3 2 22,-4 0-23,-3 1 180,-4 0-197,-3 1 158,-1 1 101,-2 0-136,-6-1 438,-17 8-353,0-9 128,-13 5-262,7-12 223,-19-2-386,13-6-162,-12-1-533,20-4-840,4-3-1449,3-4 2984,0-10 0,10 6 0,0-1 0</inkml:trace>
  <inkml:trace contextRef="#ctx0" brushRef="#br0" timeOffset="179929">14405 9743 17580,'41'-19'441,"-9"3"1,11-7-1,6-2 1,2-2 0,-5 3-1,-7 4-646,-6 3 0,-5 2 1,6-2 226,5-4 0,10-5 1,3-2-1,-1 1 1,-9 4-1,-12 6 179,-5 2-229,-3-1 90,-21 16-2274,-1 0-1065,0 5 3097,0 10 1,0-6 0,0 6 0</inkml:trace>
  <inkml:trace contextRef="#ctx0" brushRef="#br0" timeOffset="180496">15149 9779 16756,'32'-21'458,"1"0"0,-1 0 1,-2 1-1,-1 1 1,1 0-101,12-9 0,-1 1-844,-9 6 0,1 0 511,10-7 0,0 1-341,-14 8 1,-1 2 253,-2 1 1,0 0 58,-3 2 0,-1 0-110,16-6-1136,-2 6 1249,5 6 0,-19 5 0,2 3 0</inkml:trace>
  <inkml:trace contextRef="#ctx0" brushRef="#br0" timeOffset="181846">16782 9380 21987,'-15'8'0,"-12"6"0,-2 0-56,-2 1 22,3 2 1,-5 3 0,5-1-1,-6 11-332,9-7 0,3 0 366,6 4 216,4 1-334,5 1 211,3 0-126,3 0-68,1-2-112,3-1 168,5-4 412,7-1-507,6-4 79,3-2 61,3-3 0,2-4-56,-1-2 112,1-4-56,-1-1 0,-3-1 129,-2-5-62,-4-1-62,-3-6 29,-5-2 212,-4-3-201,-4-3 129,-2-2-174,-6-2 162,-5-1-156,-7 4-6,-7 2 0,-3 5-107,-3 6 12,-3 3-280,0 4-538,-1 3-1227,-3 11 2140,-6 12 0,19-7 0,0 2 0</inkml:trace>
  <inkml:trace contextRef="#ctx0" brushRef="#br0" timeOffset="182510">17453 9416 17484,'-45'-6'628,"2"6"-449,15 10 118,-14 19-219,9-2-78,13-9 0,1 2-20,2 3 1,3 0 19,-3 14 0,0 10 0,14-14-17,2-1-56,2-2 17,7-2-246,4-3 246,7-3-79,1-4 135,3-3-56,1-5 157,2-3-106,1-4 5,1-2 0,-2-1-90,-1-5 180,-3-1-90,-3-7 308,-3-1-174,-4-4 332,-3-1-198,-5-3-72,-2-2 370,-3-2-510,-6 0 196,-4 0 106,-10 2-352,-6 3 195,-7 5-201,-7 6-307,-2 5-1313,-8 9 1620,21 7 0,1 1 0,-4 0 0,0 9 0</inkml:trace>
  <inkml:trace contextRef="#ctx0" brushRef="#br0" timeOffset="264897">15784 10087 14908,'-29'-23'782,"0"-1"0,8 6 1,0 4-772,-17-1 400,-10 12 1,-2 4-210,0-2-44,9 1 1,-6 0 0,7 0-1498,-7 0 1443,17 0 0,-1-1-23,0 0 0,2-1-8,-17 1-73,17-1 0,1 1 404,-12 1-399,2 0 62,0 0-59,12 3 1,1 1 58,-12 3 195,-9 7-262,18-2 0,4 2-17,5 0 28,3 3 698,4 1-703,2 4 84,1 3-62,2 5-28,0 3 0,1 3 16,1 2 52,1 0-42,2-1 13,1 14-78,1-13 36,4 0 0,8 5 12,10-8 1,8 0-1,-3-1-9,-2 5 0,1-1-2,3-6 0,3 0 1,2-6-39,10 0 1,0-7 11,-11-7 0,1 0 28,11 6 0,5-3 56,-9-11 0,2-4 0,-3-1-31,-2-1 1,-1-1-301,0 0 1,3 1 0,-4-2 296,-5 0 1,-4-1 56,15-4-12,0 0 73,0-2-67,-1-1 190,0-3-449,-3 0 214,-1-1 151,-4-1-140,-5-1 152,-5-2-40,-6-2-151,-2-2 917,-4-16-917,-5 5-6,-1-13 74,-5 9-68,-6-5 0,-3-3-138,1 22 0,-2-1 113,-1 0 0,0-1 25,-3-1 0,0 0-23,-1-1 1,-1 0 19,0 0 1,-1 0-393,0 2 0,-1 0 392,1 2 0,-1 1-14,1 4 1,0 1 16,-17-13-12,4 10-4,-1 8-533,2 8-431,-4 4-2123,-13 8-174,-1 5 2621,17-4 1,1 1-1,-1 3 1,6-4 0</inkml:trace>
  <inkml:trace contextRef="#ctx0" brushRef="#br0" timeOffset="373559">6024 18578 10093,'22'-43'-17,"1"0"0,0 0 0,-1 0 1,1 0-1,-2 6 0,-3 5 0,0-2 1,3-8-1,-1 0 0,0 0 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4T11:23:25.290"/>
    </inkml:context>
    <inkml:brush xml:id="br0">
      <inkml:brushProperty name="width" value="0.09071" units="cm"/>
      <inkml:brushProperty name="height" value="0.09071" units="cm"/>
      <inkml:brushProperty name="color" value="#FF0000"/>
    </inkml:brush>
  </inkml:definitions>
  <inkml:trace contextRef="#ctx0" brushRef="#br0">1089 10813 20408,'31'2'257,"7"0"1,10 1 0,-7 0-185,1-2-275,-1 1 1,8 1 0,-11-2 201,-12-1-17,7 0 263,-10 0-246,-1 0 99,-1 1 2,10 0-101,-8 1 0,7 0 270,-9 0-259,-1-2-11,0 1 0,0 0 51,0 0-57,0 0 6,1 1 0,1 0-62,1-1 96,1 0-34,1-1 0,1 0 67,1 0-72,-1 0 5,1 0 0,-1 0-79,-1 0 124,-2 0-45,-2 0 0,-3 0 56,-3 0-90,-3 0 34,-3-1 0,-3 0 12,-2 1 55,-2 0-521,0 0-1388,-9 0 1842,-12 2 0,8-1 0,-7 0 0</inkml:trace>
  <inkml:trace contextRef="#ctx0" brushRef="#br0" timeOffset="2622">980 10868 16336,'8'-13'1619,"0"1"174,-3-14-1480,-2 11 174,1-31-481,-3 27 167,0-15-10,0 12-158,1 0 152,1-2-157,-1 0 230,2-12-225,-2 6 292,1-19-291,-2 18 111,0-3 1,0-1 39,-1-5-155,1 8 1,-1 1 65,0-7-34,0 9 0,0 0 27,0-15-61,0 6 0,0-1-33,-1-7-158,1 16 1,-1 0 190,-1-13 0,0 1 24,1-2 18,0 5 1,-1-7 0,1 5-35,-1 8 1,1-2 19,0-5 0,-1-9 0,0 1 0,0 8-28,1 7 0,-1 3-158,0-19 0,1 0 233,1 13 1,-1 1-71,1-3 1,0 0 22,0 1 0,0 0-20,0-9 1,0 2-9,0 18 0,0 0 50,0-19 1,0 0-51,0 17 0,0 1 0,0-9 0,0 1 33,0 8 1,0 1 2,0 0 1,0 1-37,0-2 0,0 0 0,0 1 0,0 0 16,0-25 57,0 1-73,0 17 0,-2-1 45,0-16-45,0 10 0,0 1 0,-1-7 0,2 17 0,-1 1 73,1-11-73,0 3 0,1 1 45,0 3-90,-1-7 45,1 11 112,-1-11-112,1 20 421,0-3-488,0-9 67,0 10 0,0-14 94,0 14-94,0-7 337,0 6-370,0-15 33,0 15 73,0-23-73,0 14 0,0-13 0,0 8-350,0-1 356,0-1 84,0 1 8,-1 4 0,-1-1-98,-1-9 0,0 10 0,0 1-23,-2-1 29,1-1-23,-2 1 17,1 0 67,-2-12-67,3 12 95,-3-15-95,5 25 0,-2-9 62,3 16-73,0-4 11,1 6 354,0-7-349,0 2 13,0-11 38,0 10-56,0-13 0,0 14-45,0-5 45,0 6 0,0-1 0,0 0 51,0-23-51,0 15-34,0-2 0,0 0 34,0-1-5,0-10 66,0 11-64,0 3 1,-1 0-43,0-4 107,-1-13-29,-1 26 51,0 5-134,0-1 50,0 9 67,2-2-67,0 6-493,1-2-492,-2 1 985,-23-10 0,17 8 0,-17-8 0</inkml:trace>
  <inkml:trace contextRef="#ctx0" brushRef="#br0" timeOffset="23467">19431 12101 15473,'39'3'495,"0"-1"1,-1 0 0,-3 0 0,0 0-201,11 1 0,7 1 0,-9-1-150,-16-2 1,0 0 26,13 1 0,7-1 0,-5 0-136,-11-1 1,-1 0-100,19 0 1,-1 0 64,-20 0 1,0 0 70,8 0 0,4 0 0,-3 0-65,0 0 0,1 0-424,10 0 1,6 0-1,-6 0 399,-10 0 1,0 0 16,5 0 0,5 0 0,-3 0 0,-4 0 0,0 0 11,6 0 0,5 1 0,-5 0-11,-3 0 0,0 0-13,4 0 0,5 2 0,-6-1 16,-4 0 0,-2 0-3,-6 0 0,1 0 0,-2 1 0,1-1 0,-3 1 39,0 0 0,-1 0-45,0 0 1,-1 0-186,0 0 1,-1 0 190,-1 0 0,0 0-20,-1 0 1,0 1 19,-1-1 0,1 0 0,-1 1 0,1-1 0,0 0 0,-1 0 33,2 0 1,-1-1-34,1 1 0,-1-1 0,1 0 0,0 0 0,-1 0 0,0 0-28,0 0 0,-1-1 28,-1 1 0,1 0-3,11 0 0,0-1 25,-10 0 1,-1 0-26,10 0 1,-1 0 2,12-1 0,0 0-23,0 0 23,0 0 0,1 1 0,-1-1 56,0 1-67,-4-1 11,0 0 0,-3 0-109,0 0 115,0 0-6,0 0 0,2 0 33,0 0-77,0 0 44,-12 0 0,-1 0-56,16 0 56,-17 0 0,-1 0 0,6 1-6,-5-1 0,-3 1 168,-4-1-162,0 0 0,1 0 1269,3 0-1269,5 0 0,3 0 0,5 0 413,1 0-452,2 0 11,2 0-368,0 0 307,1 0 106,-2 0-17,-13 0 0,0 0 56,14-1-76,-16 0 0,-2 0 20,6-2 0,-4-1-11,-3-1 56,-2 1-45,0-1 56,0 1 11,-1 0 426,-1 1-488,-4 1 96,-3 0-56,-5 1 0,-2 0 0,-5 0-695,-1 1-1199,-8 0-1428,-3 0 2897,-11 0 1,8 0 0,1 0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14T10:54:32.078"/>
    </inkml:context>
    <inkml:brush xml:id="br0">
      <inkml:brushProperty name="width" value="0.09071" units="cm"/>
      <inkml:brushProperty name="height" value="0.09071" units="cm"/>
      <inkml:brushProperty name="color" value="#FF0000"/>
    </inkml:brush>
  </inkml:definitions>
  <inkml:trace contextRef="#ctx0" brushRef="#br0">3756 10795 16482,'0'-10'2106,"12"52"-1966,-1-11-612,0 6 1,0 1 477,10 6 113,-7-15 1,2 4-1,0-3-4,0 1 0,0 0-768,2 0 1,0 4 0,0-4 716,-1-2 1,0-2-4,1 3 1,0 0 20,1 2 0,0 0-32,0 1 1,1 1-15,-1 0 1,1 1 26,-1-2 1,1 1-1,-1 0-60,4 5 0,1 0-289,-4-5 0,2 1 0,-1-2 325,2 4 0,0-2-20,2 2 1,0-1 55,0 1 1,0 0-31,1 1 0,0 1-42,1 0 0,-1 1 120,0 0 0,0 0-106,-1 2 0,1 0 30,0 1 1,1 0-23,-1 0 0,-1 1 8,-7-14 1,0-1 0,0 1-406,0-1 0,0 1 0,0-1 372,1 1 0,-1 1 0,1-2 0,-1 1 0,1-1 0,1 1 195,-1 0 1,0-1-1,1 1-173,-1-1 1,0 1 0,2 1-1,0 1 0,2 1 1,0 1-1,-1-1 4,1 1 0,-1-1 1,2 2-165,-2-3 1,1 2 0,1 0 0,-2-3 140,0 1 1,0-3 0,0 0 7,0 1 1,0-2-1,0 1 7,1 0 1,-1-1 0,1 1-4,0-1 0,-1 0 0,0-1-15,1 1 0,0-1 0,-1 0 5,1 1 1,-1-1 0,1 0-8,0-1 1,0 1 0,0 0 14,0-1 0,-1-1 0,3 2-13,9 9 0,2 2 0,-1-2 9,-7-8 1,-1-2-1,1 1 8,8 8 0,2 1 0,-2-3-17,4 1 0,-1-3 81,1 2 0,-1-2-50,1 0 0,0-2 368,-1 0 1,2 0-400,-5-4 0,2 1 0,-2-1-14,6 4 0,1-1 29,-8-5 0,1 1 0,-2-1-15,2 1 0,-2-2 0,-1 1 0,1-1 33,-1 0 1,1-1-34,-2 0 0,2-1 86,-4-4 1,2 1-1,-1-1-69,4 1 0,1 0 3,1-1 1,3 0-1,-3-1 30,-4-3 1,-1-1-26,9 3 0,-1 0 45,-11-4 0,-3 0-36,2 0 0,-1 0-32,1 1 1,-1 0 53,1 0 0,0 1-23,-1 0 1,0-1-34,1 1 0,1 0 22,-1 0 1,0-1 19,2 1 0,-1-1-6,1 1 1,0-2-37,0 1 0,2 0 0,-1-2 0,1 1-3,0-1 0,1 0 20,1 0 0,1-1-17,-1 0 0,2 0 30,-1-1 0,3 0 0,-1-1-25,6 1 1,1 1-6,-6-2 0,1 0 0,0 1 109,2-1 1,0 0 0,-2 0-82,7 2 0,0 0-246,-7-1 1,3 0 0,-3 0 217,4 1 0,-3-1 50,3 1 1,0-1-81,0 0 1,0-1 29,1 0 0,1 0 0,0-1 0,-1 0-25,2 0 0,0-1 50,0 0 0,0-1-25,0 1 0,0 0 0,0 0 0,0-1 36,0 1 1,1-1-64,0 1 1,0 0 26,-1-1 0,1-1 38,1 2 0,0-2-69,0 0 1,0-2 60,-1 2 1,1-2-31,-1 0 0,0 0 0,-1 0 0,0 0 45,-1 0 0,0 0-62,-2 0 0,1 0 17,-1 0 0,0 0 0,-1 0 0,-1 0-20,0 0 1,0 0 36,-2 0 0,1-2-17,-1 1 0,0 0 0,0-1 0,1 0 33,0-1 1,-1 0-51,2 1 0,-1-1 17,1-1 0,1 0 0,-1 1 0,1 0-39,0 0 0,0 0 70,0 0 0,0 1-31,0 0 0,1 0 0,-1 0 0,0 0 36,0 0 0,0 0-30,1 0 0,-1-1-6,1 1 0,-1-1 0,2 0 0,-1 0-9,0 0 1,1 0 36,-1 0 0,1 0-28,1 0 0,-1 1 0,1-1 0,0 0 50,0 1 1,1 0-35,-1-1 1,0 0-17,1 1 0,-1-1 0,1 0 0,-1 0 0,1 0 0,-1 0 25,1 0 1,0 0-26,0 0 0,-1 0 0,1 0 0,1 1 50,-1-1 0,0 0-64,-1 1 0,0-1 14,0-1 0,0 1 0,-1 0 0,0 0-11,-1-1 0,0 0 36,0 1 0,0 0-25,0-2 0,0 1 0,1 0 0,-1 1 45,1-2 0,1 1-62,-1 0 0,0 1 17,-1-1 0,0 0 0,-1 0 0,1 1-26,-4-1 0,2 1 0,-3-1 26,6 0 0,0 0 101,-6 1 0,1 0 1,-2 0-46,2-1 0,-3 2-82,2-1 1,0 0 190,-1-1 1,0 2-166,-1-1 0,1 0-23,0 0 1,-1 1 44,0-1 1,-1 1-23,1 0 0,-1 0 0,0-1 0,0 1 33,-1-1 1,1 0-48,-1 0 0,-1 0 14,0-1 0,0 0-26,13-2 1,1 0 50,-11 1 1,-1 0-26,10-2 0,1-1 42,1 1 0,-2 0-84,-11 1 0,1 0 42,11-2 0,-1 1 0,-15 2 0,0 0-17,0 0 0,1-1 17,-2 1 0,1 0 0,0-1 0,-1 0 0,1 1 0,0-1 56,0 0 0,-1 0-79,2 0 1,0-1 22,-1 1 0,1 0 0,0-1 0,0 1-25,0 0 0,1-1 50,-1 1 0,0-1-25,1 0 0,-1 0 0,0-1 0,0 1 39,-1 0 1,1-1-63,-1-1 1,0 0 219,0 0 0,1 0-197,-1-2 0,0 1-20,1-1 1,0 0 244,0-1 1,0 0-226,1-2 0,1 1 0,-2-1 0,3-1-2,-2 1 0,2-1 1,-1 0 1,5-2 0,-1 0 304,-4 3 0,2-2 1,-2 2-322,1-1 0,-2 1 42,1-1 1,0 0-26,-1 1 0,-1 0 0,0-1 0,1 0 0,13-7 0,-1-1 0,-10 5 0,0 0 0,10-6 0,-1 0-17,-13 8 0,-3 0 59,1 1 0,-2-1-42,-1 2 0,-1-1 0,-1 1 0,-1 0 50,18-13 317,-1 0-367,0 0 0,1-2 39,-9 6 0,1-1-449,-6 5 1,0 0 409,9-8 0,0 1 5,-8 6 1,-1 0-46,1 0 1,1 0-39,-1 0 1,1 0 77,-1 0 0,0 0-3,-1 0 0,0 0 28,-1 0 0,-1 0-25,0 0 0,-2 0 111,1 0 1,-1 0-112,0-1 0,-1 0-50,1 0 0,1-1 50,-1 0 0,2 0 0,0 0 0,0-1-3,0 1 0,0-1 28,1 0 0,-1 0-31,0 0 1,-1 1 5,1-1 0,-1 1-3,-1 0 1,0 0-63,-1 0 1,1 0 64,-2 0 0,1-1 0,-1 0 0,1 0 0,-1 0 0,-1 0 19,1 0 1,0-1-23,-1 1 0,0 0 3,0 0 0,0 0 0,0 0 0,-1 1-34,0-1 1,0 1 36,0 1 0,0-1-3,-1 0 0,1 0 0,-1 1 0,0-1 42,-1 0 0,1 0-59,0 0 0,-1 0-1152,0 0 0,-1 0 1169,1-1 0,0 1-59,-1-1 0,0 1 284,2-1 0,-1 0-225,0 1 0,-1-1-6,2 1 1,0 0 10,0 0 1,-1 0-9,0 0 0,1 1 3,-1-1 0,0 0 0,0 0 0,0 0-56,0-1 0,0 1 56,0-2 0,0 1 0,0-1 0,1-1-25,7-10 0,2-2 2,1-3 1,0 0 22,1 1 0,0-2-32,-1 0 0,2-3 1,-3 4 31,-4 6 0,0 1-46,-1-1 0,2-3 0,-2 4 43,-3 4 0,-2 3 3,1-2 0,-1 1-36,0 0 0,0 0-4,0 1 1,-1 0 42,1 1 0,-2-1-3,1 2 0,-1-1 0,0 1 0,0 0 53,-1 1 0,0 1-58,11-22 2614,-2 3-2609,-1 2-84,-2 1 84,0 2 0,-2 3 0,0 1 89,-1 4-94,-2 2 273,-1 3-268,-2 4 1041,-3 3-974,-1 3 602,-2 3-669,-2 2 271,0 2-305,-1 1 34,-1 2 0,1 1-72,-2 0-1766,2 2-1051,-4-5 2889,-8-6 0,6 4 0,-7-3 0</inkml:trace>
  <inkml:trace contextRef="#ctx0" brushRef="#br0" timeOffset="2863">12047 15040 21114,'4'-35'91,"18"12"1,13-1-1,-5 6-91,4 6-3,17-7 1,-7 10 35,-34 29-33,-2 8 0,-4 5 25,-5-5 1,-2 2-26,-10 15 0,4-13 0,-3-1-373,-16 10 368,-2-1 5,-2-3 0,4-5 39,4-3-73,5-7 115,7-6-148,4-5 61,5-3-78,2-4 84,1-1 56,5 0 202,6-1-269,8 1-135,12-2-870,-3 0 0,2-1-623,-3 1 1,1-2-1,8 0 1,-1 0 818,15-3 1,-24 1 0,-9 0 0</inkml:trace>
  <inkml:trace contextRef="#ctx0" brushRef="#br0" timeOffset="3288">12646 15022 17888,'37'-6'459,"1"1"0,-3-1 1,-5 2-309,-10 4-151,-4 2 0,-5 3 79,-5 4-35,-3 3 130,-3 4-101,-4 1-28,-7 4-45,-8 2-23,-7 2 23,-5 2 0,-2 0 11,1 1-44,3-2 33,6-2 0,8-3 78,7-2 51,5-3 442,8-2 157,10-1-45,11-2 35,12-1-321,6-2-299,-12-6 0,1 0-428,16-1-275,-15-1 0,-2-2-2672,8-5 2457,0-5 1,-19 4 0,-7 1 0</inkml:trace>
  <inkml:trace contextRef="#ctx0" brushRef="#br0" timeOffset="4933">6169 13789 15832,'-33'25'509,"1"1"1,-1 4 0,7-5-224,18-14 89,1 7 157,13-17 1,6-1-270,5 0 11,15 0-240,-6 0-34,9 0 0,-15 0-151,-5 1 151,-5 2 0,-6 3 33,-2 3 231,-2 3 88,0 4 175,-4 4-119,-2 4-133,-4 2 78,-2-1-202,0 1 45,1-4-185,0-1-11,3-4-50,1-3-561,4-3-649,2-4-1557,0-1 2817,14-3 0,-10-1 0,11-1 0</inkml:trace>
  <inkml:trace contextRef="#ctx0" brushRef="#br0" timeOffset="5416">6568 14024 16684,'-23'27'187,"0"0"1,0 0-1,-8 10 1,7-5-115,17-7-68,4-2-5,2-1-78,4-2 78,5-4 246,16-5 152,14-7-292,1-10 146,3-8 6,-15-9 252,-4-2 151,-5-2-28,-8 1 33,-6-1-223,-5 1-51,-7 1 96,-5 2-192,-7 3-3464,0 4 3224,-1 6-5,2 3-102,0 4-38,2 1-454,0 2-399,2 4-833,1 4 1952,5 10-177,3 11 0,4-13 0,2 3 0</inkml:trace>
  <inkml:trace contextRef="#ctx0" brushRef="#br0" timeOffset="5865">6949 14097 17003,'-25'31'161,"0"0"0,0-1 0,-6 8 0,5-3-139,11-9 1,3-2 27,1 8-11,5-3-39,3-4-33,3-4-124,4-3 39,3-6 34,7-2-61,4-6 145,5-1 16,2-3-10,0-2 179,-1-4 95,-4-4 330,-2-5 164,-6-2 15,-4-3 253,-4 1 465,-10-14-790,-6 9-280,-10-9-68,-5 12-66,-2 3-292,0 3-11,2 5-639,4 5 639,-5 9 0,16-2 0,-3 5 0</inkml:trace>
  <inkml:trace contextRef="#ctx0" brushRef="#br0" timeOffset="8291">6894 14206 15989,'-1'-12'1137,"-1"1"-857,0 7 1030,-7-2-1282,5 4 74,-6 0-52,4 5 1,-2 4 5,-2 2-56,-1 4 0,-1 1 45,2 3-34,1 1-11,1 2 0,0 1 0,-2 10 0,3-9 0,-1 4-34,6-11 29,1-3 5,1-2 0,0-2 61,2 0-55,3-1-6,3 2 0,4 0 50,1 1-50,3-1 0,8 2 28,-4-5 11,6 0-39,-8-4 163,1-2-124,-2 0 146,1-6-135,-1-3-44,0-9 167,0-1-173,-3-4 68,-1-1 44,-4 0-107,-2-2 113,-4 1-51,-1-2 84,-2 2 230,-1 1-124,-5 1 135,-14-7-386,0 8 162,-10-4-112,7 12 45,-1 3 95,1 4-196,1 3 0,4 2-347,4 3-812,3 8-2118,4 9 3221,4 20 0,3-17 0,0 4 0</inkml:trace>
  <inkml:trace contextRef="#ctx0" brushRef="#br0" timeOffset="9458">18125 13770 16784,'-32'39'364,"0"-1"0,2-3 0,5-2-72,4 6 77,-1 4-117,11-14-111,1-1-74,8-17 124,2-5 44,7-3 22,4-2-77,12-1-147,7-5 102,4-3-135,3-6 16,-13 2 1,-1-1-6,9-5-11,1-3 79,-21 13-74,-5 4 107,-4 3 129,-3 1-45,0 2 134,1 5-78,0 6 107,-1 6-40,0 3-185,0 0 58,0 1-187,0-2 1,0-1-12,0-4-297,1-3-543,1-4-637,3-4-1794,9-3 3114,12-14 1,-10 9 0,5-10-1</inkml:trace>
  <inkml:trace contextRef="#ctx0" brushRef="#br0" timeOffset="9955">18542 13662 16902,'-13'41'423,"0"-1"1,0-1 0,3-6-3701,7-7 1291,0-2 3407,3-3-1421,0-4 1100,9-4-859,0-6-134,8-1 33,-1-7 3136,1-6-3087,1-4-16,0-7-106,-2-5 174,-2-3 17,-2-1 89,-6-15-185,-2 10-3414,-6-7 3672,-5 16-207,-4 5-11,-5 6 10,0 4-144,0 4 44,1 2-112,-1 4-62,2 5 3338,0 5-3692,3 7-396,4 0-302,3 1-931,3-2-1232,15-4 0,2-3 2457,15-5 1,-15-3 0,-3-2 0</inkml:trace>
  <inkml:trace contextRef="#ctx0" brushRef="#br0" timeOffset="10369">18832 13589 16672,'-3'43'214,"0"0"1,-1-4 0,2-7-147,3-15 122,12-3-16,-1-7-118,11-3 134,-3-8-72,2-5 38,0-9 175,1-4 34,-1-6 122,-4-1 0,-2-6-162,-6 0 139,-4-3-156,-3-1-22,-5 4 201,-5 3-60,-3 8-75,-5 6-88,0 10-231,-1 3 130,-1 6-163,-2 7 0,-1 6 0,0 9-236,2 2-739,2 2-1589,7-2 2564,4-1 0,5-12 0,0-2 0</inkml:trace>
  <inkml:trace contextRef="#ctx0" brushRef="#br0" timeOffset="14341">3955 9888 17322,'33'-19'450,"0"0"0,-1 2 0,-2 1-220,10-1-595,-12 5 1,10-5 0,7-3 0,7-2 0,1-1 0,1-1 0,-3 2 0,-4 2 0,-9 3 172,2 0 1,-7 3 0,0 0 0,7-3 100,-1 0 1,8-3 0,4-3 0,4-1 0,-1 1 0,-1 0 0,-5 2 0,-7 4 0,-9 3 90,5 0 0,-8 3 383,4-2 0,1 0-366,1-1 0,0 0-17,2 0 0,1-1-231,0 0 1,1 0 260,0-1 1,1-1-48,0 2 1,-1-1 16,0 0 0,-1-1 0,-1 1 0,-1 0-14,-1 0 0,-1 1 791,-1-1 1,-1 1-778,1 0 0,-1 0 0,-1 0 0,1 0 36,0-1 1,1 1-48,1-1 0,0 0 11,2 0 0,1-1 0,1-1 0,1 0-17,1 0 0,0-1 589,1 0 0,1-1-572,-2 1 0,0 1 0,0-1 0,-1 1 73,-2 1 1,1 1-86,-5 1 1,2 1 0,-2 0 11,5-1 0,0 0 64,-5 2 1,1 0 0,-1 1-46,3 0 1,0 0-20,2 0 0,1-1 0,1 1 0,1-1 31,5-1 0,2 0-41,-14 3 1,1 1 0,1-1-261,5 0 1,0-1 0,1 0 269,3 0 0,0-1 0,1 1-6,-2 0 1,0 1 0,0 0 27,-4 1 0,-1 0 1,-1 0-23,8-1 0,-3 1 0,-6 2 0,-1 0 293,-4 0 0,0 1-310,3-1 0,1 1 17,4-2 0,2 0-293,2-1 1,2 0 286,1 0 1,1 0 36,-1 1 0,2-1-31,-5 2 0,3-1 0,-2 1 28,-11 2 0,0 0 0,0 0-27,9-1 1,2-1 0,-3 1-2,2 0 0,-2 0 0,-1 1 0,1-1 5,-2 0 1,1 1-54,-1 0 0,-1 0 48,0 0 0,0 0 0,0 0 0,-1 0 33,1 0 1,-1 1-51,-1-1 0,1 1 17,0 0 0,0 0 0,0 0 0,0 1-25,1-1 0,0 1 30,2 0 1,1 0-6,4-1 0,2 1 30,-13 1 0,0 0 0,5 0-80,6-1 1,6 0-1,0 0 1,-2 0 49,-10 1 0,-1 1 0,0-1 0,2 0-267,1 0 1,3 0-1,0 0 1,-1 0 0,-2 0 260,9-1 0,-3 1 1,1 0 31,1-1 0,0 1 0,0 0-26,-12 0 0,1 1 0,0 0 0,0-1 0,0 1 0,0 0 0,0 0 0,0 0 17,0 0 0,0 0 0,0 1 0,0-1-38,12 0 0,1 0 1,-1 0-337,0 0 0,-1 1 1,0-1 356,1 1 0,0 0 0,-1-1-2,0 2 0,-1-1 0,1 0-175,-3 1 0,1 0 0,-1 0 177,-1-1 0,-1 1 0,0 1 0,-1-1 0,-1 0 0,0 0 130,-2-1 1,0 1 0,0 1-146,-1-1 0,0 1 1,-1-1 14,0 1 0,-1 0 0,-1 0 0,1 0 0,-1 0 0,1 1-14,-2-1 1,1 0 0,0 1 20,-1-1 1,1 0 0,2 1-8,0-1 0,3 1 0,0 0 0,-2 0 28,1 0 0,-3 0 0,2 0-30,10 1 0,1 0 0,-5 1 2,-4-1 0,-4 0 0,-3 1 0,-1 0 454,0-1 0,0 1-415,5 0 0,2 1-39,8 1 0,2 0 384,-15-1 1,0 0 0,0 0-355,2 0 0,1 0 0,-2 0-30,14 2 0,-1 1 0,-4-1 0,1 0 11,-3 0 0,1 0 0,-1 1 13,-9-2 1,-1 0-1,1 1-24,9 1 0,2 0 0,-2 0 0,6 2 0,-2 0 47,-1 0 1,-1-1-12,2 1 1,-1 0-34,0 1 0,-1-1-1,0 0 1,-1 0 36,-1 1 1,0 0-7,-1 0 1,0 0-34,-1 1 0,0-1 0,0 2 0,-1-1 36,0 1 1,0 1-37,-1-1 0,1 1 556,0-1 0,0 1-556,1 0 0,0 0-3,1-1 1,-1 1 55,2 0 0,1-1-53,0 1 0,0 0-52,1 0 0,0 0 77,0 0 1,1 0-18,-2 1 1,1 0-121,-1 0 0,-1 0 112,-1 1 0,-1-1 0,-2 2 0,1-1 42,-3 1 1,0 0 197,-1 1 0,0-1-240,-1 1 0,0 0 17,1-1 0,-1 1-17,1 0 0,-1 0 0,1-1 0,1 0 0,-1 0 0,0-1 16,-1 0 1,1-1 33,-1 0 1,0-1-46,-1 1 1,0 0 5,-2-1 0,1 0 1,-2 0-21,6 2 1,0 1 10,-6-3 0,1 1 0,-1 0-2,3 0 0,-2 1 11,2 0 0,-1 0 36,1-1 1,-1 1-48,0 0 0,0 0 0,-1 0 0,0-1 3,-1 1 0,0-1 22,-1 1 0,0 0-3,-3-1 1,3 0 19,10 8 0,1 0-6,-9-6 1,1 0-12,10 6 0,1 0-237,-11-6 0,0-1 217,2 0 1,0 1 16,2 0 1,0 0 363,1 0 1,0 0-387,0 0 0,0-1 54,1 1 0,-1 0-10,0 0 1,0 0-11,1 1 0,-1-1-34,0 2 0,1-1 16,-1 1 1,0 0-54,0 1 1,0-1 39,0 0 0,-1 1-3,-1-1 0,0 1 17,-1-1 0,0 0 36,0 1 0,-1-1-20,-1 0 1,0 0 25,1 0 0,-2-1-59,-1 1 0,0-1 126,-1 0 0,0 0-54,-2-1 1,0 0-15,-2-1 1,0 1 36,-1-2 1,-1 1-94,-1-1 1,-1 0 199,18 12-129,-7-3-68,-6-5 113,-9-5 1030,-7-5-1058,-5-4 504,-5-3-970,-1-1-302,-20-3-2599,-2-3 3082,-19-5 1,19 4-1,3-1 1</inkml:trace>
  <inkml:trace contextRef="#ctx0" brushRef="#br0" timeOffset="17625">12065 8455 17210,'33'-3'722,"5"-17"1,8-12 0,-8 7-717,-5 7 53,0-6 1,6-5 0,-16 18 225,-31 39 1,-12 12-283,11-16 0,-1 1 30,-2 8 1,-1 4-1,2-5-397,0 16-78,5-19 0,2-1-1620,3 3-1215,11-6 0,4-8 2457,11-8 1,-11-5 0,-1-4 0</inkml:trace>
  <inkml:trace contextRef="#ctx0" brushRef="#br0" timeOffset="19467">13081 8563 16527,'37'-3'547,"-1"-1"0,9-6 0,-5-4-223,-11-5-223,-2-2 0,-2-1 62,-3-1-157,2-7 190,-12 9-118,-3 3 118,-4 1 174,-1 5-264,-3 3 113,0 4-163,-1 3-258,0 1 135,-1 8 112,-1 4-45,-1 10 56,-5 24-129,2-6 64,1-12 1,1 0-26,-2 15-38,1-2 10,1-2 56,0-3 6,0-4-224,0-2 224,-1-3-184,0-2-124,-2-3 139,0-3-150,1-3 167,0-4-27,1-3-302,0-2 268,-3-2 11,-1-1 157,-3 0 1,-2-1 44,0 0 0,1-1 0,2 1 50,2-2 73,3 1 84,3-1 941,1 0-923,12 0-68,1 0 543,24 0-482,-5 0 208,13 0-96,-8 0-55,1 0 184,-3-1-213,-2 0 12,-4 0 101,-6-1-146,-5 2 212,-7-1-150,-5 1-124,-2 0-817,-2 0-1273,-13-1 1939,-14-2 0,8 1 0,-4-2 0</inkml:trace>
  <inkml:trace contextRef="#ctx0" brushRef="#br0" timeOffset="20068">12083 8727 19725,'35'1'541,"0"0"1,-1 0-1,-3 0-3,12 0-1097,1 2 868,0 0-88,-15 0 0,-1-1 76,8 0 13,4 0-310,-25-2 29,-7 0-1161,-4 0-879,-6-6 2011,-21-17 0,15 11 0,-15-9 0</inkml:trace>
  <inkml:trace contextRef="#ctx0" brushRef="#br0" timeOffset="23279">7693 8618 17697,'31'-17'111,"1"0"0,0 1 0,9 8 0,6 3 0,-2 4 1,-10 2-51,9 7-13,-7 4 1,4 5 0,-17 0-49,-29 8 275,-13 15-208,-1-20 124,-9 4-191,5-14 196,-8-2-191,9-5 102,-3-1-107,16-2-168,4 0-101,3-1 16,2 0 18,6-2 11,2 1 45,7-1-113,3 2 136,2 0 83,-1 1-151,-1 5 224,-3 3-73,-3 6 73,-5 0 224,-3 2 230,-3 0 139,-2 0-43,-6 3 189,-18 6-532,-1-5-134,-14 4 28,9-9-101,2-4-107,4-2-352,4-3-992,6-2-1826,7-2 0,3-1 2457,7-8 1,-2 6 0,2-6 0</inkml:trace>
  <inkml:trace contextRef="#ctx0" brushRef="#br0" timeOffset="23673">8328 8690 14342,'-1'38'61,"0"-1"1,2-3 0,3-8 240,9-14-55,6-4-12,4-4 169,3-2-102,1-4 208,-1-5 16,-1-6 129,-6-7 180,-3-4-263,-7-3-74,-4-3-22,-3 0-358,-4 1 67,-4 1-90,-6 3-28,-6 4 84,-2 5-151,-16 6 0,8 5-84,-9 11-78,10 6-471,5 9-684,4 3-760,6 0-864,6 1 2941,5 0 0,2-11 0,0 0 0</inkml:trace>
  <inkml:trace contextRef="#ctx0" brushRef="#br0" timeOffset="24060">8636 8545 15216,'-11'49'-55,"1"1"1,0-10 0,3-5 54,10 0 129,6-17 106,8-4 63,10-6-220,7-4-16,6-4-23,4-9 17,-3-4-17,-5-11 236,-6-1 609,-9-4 309,-8-2-402,-7 0-91,-3-2-174,-7 1-313,-4 2 179,-9 4 16,-16 0-296,5 14-112,-7 1-11,3 21-840,10 3-2011,3 16-415,13 0 2624,7 0 1,0-12-1,1-7 1</inkml:trace>
  <inkml:trace contextRef="#ctx0" brushRef="#br0" timeOffset="25275">16746 9071 17260,'32'-4'88,"0"-1"0,-2 2 0,-3 4-88,6 14-140,1 13 95,-13-5 45,-4 8 84,-14-10-79,-5-2 141,-8-1-129,-6-1-12,-11-3-10,-2-1-62,-4-5 67,2-2-12,1-3 46,6-2-34,6 0 0,6-1-218,6 0-1429,4 0 1647,12 0-28,2 4 28,12 1 0,0 6 11,3 1-78,0 4 67,0 1-96,-3 3 96,-3 2 0,-6-1 91,-5 0 385,-6-3 78,-5 0 224,-8-2-223,-7-2 10,-12-1-166,-5-3-326,-3-3 61,-1-1-3411,1-4 3056,5 0-1166,7-2-159,11-1-1731,5-4 3070,9-2 0,0 1 0,-1 1 0</inkml:trace>
  <inkml:trace contextRef="#ctx0" brushRef="#br0" timeOffset="25698">17363 9398 15115,'-30'30'170,"0"0"0,2-3 0,8-1-2,13 3-134,4-1-29,2-1-5,7-3 84,5-6-78,9-4 128,5-6-61,4-5-73,2-2 151,0-8-145,-1-4 89,-4-10 348,-5-4 273,-7-3-161,-6-2-29,-5-2-99,-10 1 71,-5 1-240,-9 3 5,-5 6 56,-2 5-246,-9 7-73,10 4-291,-8 4-342,15 4-1994,3 3-594,6 9-56,6 1 3023,4 3 1,1-9 0,0-3 0</inkml:trace>
  <inkml:trace contextRef="#ctx0" brushRef="#br0" timeOffset="26143">17762 9507 16656,'-28'34'123,"1"1"0,2-4 0,6-1-173,14 12 39,4-11-85,9 7 96,6-17 23,8-4-18,3-6 119,5-5 10,0-3-123,4-6 392,-2-5 68,-2-6 50,-4-7 151,-5-5-134,-5-3 632,-8-21-834,-6 11-90,-6 12 1,-3 0 16,-13-7-27,-9 1 27,-6 5-257,0 7-12,1 6-223,4 7-1032,5 5-2016,3 6 0,6 7 2457,2 4 1,7-3 0,3-4 0</inkml:trace>
  <inkml:trace contextRef="#ctx0" brushRef="#br0" timeOffset="46976">24729 581 21803,'-22'19'214,"-6"3"0,-10 6 1,-3 0-1,9-4-214,8-7 0,0 1-9,-7 4 1,-7 5 0,1-1 0,9-6-682,2 4 214,13-12-409,-12 7-268,17-12-550,1-1-1406,4-2 3109,1-2 0,2-2 0,0 0 0</inkml:trace>
  <inkml:trace contextRef="#ctx0" brushRef="#br0" timeOffset="47449">24330 581 19585,'3'24'1893,"15"23"-1636,6-7-835,3 2 1,3 0 680,-8-15 1,0 0 5,8 8 1,0 0-85,-8-11 0,-1-2 62,0-2 0,-2-1 47,17 16 7,-7-7 22,-6-6 196,-8-7-202,-5-5 128,-6-5-100,-2-3-783,-2-1-2371,-5-1-308,0 0 2457,-6-3 1,6 3 0,0-3 0</inkml:trace>
  <inkml:trace contextRef="#ctx0" brushRef="#br0" timeOffset="73059">7148 7166 19305,'19'-25'433,"0"0"0,-2 2 0,0 3-231,5 1-202,10-2 0,1 2 0,-9 3 0,2 1 0,1 0 0</inkml:trace>
  <inkml:trace contextRef="#ctx0" brushRef="#br0" timeOffset="73613">7166 7239 10937,'7'38'1092,"-1"1"0,0-4 0,-2-6 2184,-3-9-2469,-1-4 6,1-3-555,1-7 117,0-2-123,0-4-140,1-1 50,2-5-156,3-4-6,4-6 0,1-2 90,2 0-96,0 1 6,2 3-50,-2 1-18,2 4 12,1 2 23,1 3-1,1 2-89,0 1 117,-2 3 6,-1 4 0,-4 4 12,-3 4-7,-4 3 270,-3 0 111,-2 2-157,-1 1 191,-6 2-168,-3 1-134,-7 0 39,0-2-157,-1-1 0,2-6-174,1-4-638,2-4-313,3-4-1469,1-1-683,5-10 3096,0-14 1,3 9 0,0-6-1</inkml:trace>
  <inkml:trace contextRef="#ctx0" brushRef="#br0" timeOffset="74034">7638 7058 16112,'16'-33'476,"1"0"0,1-5 0,-4 2-179,-4 2 140,-3 8 0,-1 1-263,-3 2 101,1 2-275,-4 16 0,0 3-6,0 2-134,0 3 140,0 7 56,0 7-6,1 10 74,-1 2-46,2 4-44,0 1 38,0 0-72,2 0-5,-1-1-180,1-5-594,1-3-616,0-6-840,5-5 2235,5-6 0,-7-4 0,3-3 0</inkml:trace>
  <inkml:trace contextRef="#ctx0" brushRef="#br0" timeOffset="74410">8037 6713 16857,'26'-16'159,"0"1"1,16-10-154,-33 25-40,-3 2 85,-1 4-51,-3 14-56,-2 1 56,-7 12 78,-5-4-67,-6 3 62,-3 3-62,2 0 292,1-1 5,4-1-213,7-4 252,4-5 112,5-5 46,11-7-6,9-5-499,18-5-531,-6-7 0,6-5 531,1-2 0,3-2 0,-3 1 0,-4 1 0,-1 0 0,8-6 0,1 0 0</inkml:trace>
  <inkml:trace contextRef="#ctx0" brushRef="#br0" timeOffset="75460">18143 7148 19277,'18'26'300,"0"-1"1,-1-1 0,-2-4 40,2-6-335,0 0 61,-3-4-39,-1 0 11,-3-3-78,-1-1-246,-3-1-796,0-2-1888,-4 1 2969,0-1 0,-2-1 0,0 0 0</inkml:trace>
  <inkml:trace contextRef="#ctx0" brushRef="#br0" timeOffset="76024">18088 7275 11390,'-5'-3'3276,"0"0"-1986,5 3-361,0 0-750,-49 44 241,30-26-294,-10 8 0,1-1 14,14-11 112,4-4-190,2-3 156,3-3 96,2-2-208,1 0 321,2-2-371,5 0 28,1 0-107,8 0-105,10 0 122,-3 0-212,8 6 94,-7 1 80,-2 8-97,0 3 102,-5 3 27,-2 2 12,-5 1-100,-4 1 178,-2 1-78,-3-1 208,-4-1-174,-5-3 346,-4-2-21,-3-4 22,0-2 363,-4-4-217,-1-4 38,-4-3-71,-3-1-377,-1-3 147,-2-5-264,1-5-101,3-3-45,5 0-549,6 1-341,6 1-644,8 1 1680,22-4 0,-12 9 0,13-2 0</inkml:trace>
  <inkml:trace contextRef="#ctx0" brushRef="#br0" timeOffset="76394">18379 7693 15042,'46'6'-51,"0"1"1,-3-3 0,-5-3-353,1-9 285,-4-5-16,-7-1 134,-6 2 358,-9 2 129,-6 3 298,-5 4-180,-8 1-28,-7 2 268,-9 6-279,-11 5-168,-4 8 157,-3 5-432,2 1-609,4 2 486,5-2-796,7-2-1315,8-3-1166,7-2 2649,5-4 1,2-7 0,0-3 0</inkml:trace>
  <inkml:trace contextRef="#ctx0" brushRef="#br0" timeOffset="76820">18905 7820 16594,'34'19'140,"0"0"0,-4-2 0,-6 1-129,-17 3 280,-4 0-156,-1 1 128,-5-1 151,-8 0-369,-8-2 84,-12 0-73,-6-2 11,-7-1-320,-2-2 410,-1-1 118,3-1 167,5-1-179,8 0 62,7-1 0,8 2-84,6 2 453,6 4 34,4 5-66,11 4 94,9 4-488,13 2-83,8-3-435,-18-15 0,1-1-226,0-1 0,1-2-510,3-1 0,1-2 986,9 1 0,-1-3 0,3 1 0,5-3 0</inkml:trace>
  <inkml:trace contextRef="#ctx0" brushRef="#br0" timeOffset="93022">24656 1415 18084,'-16'4'980,"-10"10"-834,5-1 65,-6 7 1,-11 8-1,-2 1 1,6-5-212,7-3 0,-1 0-356,-7 4 0,-7 6 0,2-1 1,9-7 355,1 2 336,-3 3-381,13-11 45,8-7-353,1 0-246,7-8-751,2-1-1927,1-1 0,1-3 2497,2-3 0,-2 2 1,2-1-1</inkml:trace>
  <inkml:trace contextRef="#ctx0" brushRef="#br0" timeOffset="93508">24148 1470 18997,'26'21'579,"-5"0"1,0 0-389,3 5-141,0 1 1,-1 1-18,1 0-5,-6-5 0,1 0-28,1 4 62,4 7 5,-9-13-67,-1 0 50,-1-3 135,0-2-185,-2-2 123,-1-5-5,-1 0-73,-3-5 212,0-1-5,-2-2-129,-2-1-123,0 0-1948,-1 0 1948,0-10 0,0 8 0,0-8 0</inkml:trace>
  <inkml:trace contextRef="#ctx0" brushRef="#br0" timeOffset="104632">22080 3012 17277,'33'7'767,"-1"0"-459,-6-4-46,6-1 0,11 1 0,3 0 0,-8-1-200,-3 1 0,0 0-140,4-1 0,7 1 0,-1 0 1,-10-1 82,3 1 79,-6-2-5,-6 0 95,-8 0-129,-5-1-39,-5 1 184,-3-1-184,-2 0 100,-2 0 484,1 0-1217,-1 0-2650,-8 0 3064,-3 0 0,0 0 1,1 0-1</inkml:trace>
  <inkml:trace contextRef="#ctx0" brushRef="#br0" timeOffset="128887">599 708 16336,'-8'27'1025,"1"-4"-510,7-15-134,0 1 142,2 28 0,1 18 0,-1-7-520,0-20 0,0 0-277,0 13 0,1 9 0,0 0 0,-1-11 414,2 12-45,-2-16 0,0 1-78,0-8 0,-1-1 25,0 2 0,0 1-40,0 0 1,-1 1-154,1 0 1,0 0 172,0 1 1,0 0-23,0 0 0,0-1 0,1 1 0,0 0 0,-1 0 0,0 0 25,1-1 0,0 1-25,0 0 0,-1 1 0,1-1 0,0 0 0,0 1 0,0 0-14,0 0 0,0 0 17,0-1 0,-1 0-3,1-2 0,0 1 0,-1-1 0,0 0 25,1-1 0,-1-1-20,0 1 1,-1 0 22,1-1 0,0 0-22,0 0 0,-1 0 44,1-2 0,0 1-226,2 22 176,1-2 12,1-3 44,1-2-45,0-1-9,-2-13 1,0 0 14,2 15-17,-3-16 0,0-1 0,0 7 11,1-1 34,-1-4-28,0-1-17,1-2 0,-1-2 906,0 1-900,-2-1 689,0 2-645,1 1 208,0 1-202,0 0-56,0 1 0,-1 0-23,0 0 23,0 10 0,-1-11 51,1 7-40,-1-12-11,1-1 0,0 1 39,1 1-28,0-1-11,-1 2 17,0-2 45,0 1-62,1 0 0,-2-1 0,2 0 28,-1 1 5,1-1 57,1 12-85,-1-9 119,2 9-119,-1-12 1,0-2 78,1-1-51,-2-3-33,1-1 45,0-1-6,-1 0 6,2 0-45,0 5-17,0-5 23,0 3-6,-1-7 34,-1-1 10,-1-3 1,1 0-45,-2-4-990,1 0 1,-1-2 0</inkml:trace>
  <inkml:trace contextRef="#ctx0" brushRef="#br0" timeOffset="131557">508 3737 15754,'23'28'256,"0"0"0,0 0 1,7 9-1,-2-4 323,-9-11 1,-4-4-278,6 6-167,10 11-18,-19-19 29,-1-3-140,-2-2 100,-2-3-72,-1-2 28,-1-1 67,-1-2-124,-1-1 63,-1-1 486,0-1-470,-1 0 263,0-4-252,1 0-44,0-7 100,1-1-89,1-5 66,0-2 18,-1-3-146,1-1 157,-2-2-57,1-2-49,-1 0-12,0-1-5,0 0-34,1 2 0,-1 1 33,1 4-38,-2 3 5,1 3 0,-1 5-28,1 2 33,-1 1-5,1 3 0,-2 2 23,1 0-29,0 0 6,0 0-11,1 0-40,0-1 46,-1 0 5,0 1 0,0 0 985,-1 2-732,-7 3-242,-3 2 115,-13 3 0,-3 1 42,-9 3-459,5-3 0,0 1 464,-6 1 79,3 0-190,5-2 72,6-1-44,7-2-90,6-3 11,4-1 577,3-2-1780,1 0 1186,1 3-96,9 13 91,-2-4 11,8 10-39,-4-10 5,1 1-50,0-1 79,-2-1-102,3 2 63,-5-5 44,0-1-51,-4-5 23,-1-1 112,-2-1-39,0-3 84,-1-15-124,0-2-5,0-12 0,0 8 28,0 4-78,0 6 50,0 5-134,0 6 128,1 2-212,1 1 178,2 0 29,1 2 22,3 2-5,0 3-6,2 2 0,0 0-34,-2 0 40,-2-1-6,-2-1 28,-1-1 6,-2-2-46,0-2 40,-1-1-184,-5-1 156,1 0-124,-4-3 68,2-1 62,1-1-6,0 1 0,4 2-610,0 2 537,8 14 73,-1-3 17,11 17-68,-8-15 51,5 2 0,-10-10-39,0-2 95,-3-1-39,0-2-23,-1 2-38,0 0 21,0 1 23,0 0 6,0 1-1,0-2-10,2 1-102,0-2 40,-1 0 28,0-1-11,1 0 50,0 0 0,1 0 11,1 0-11,0 0 5,2-2-5,-2 0 51,1-2-18,-3 1-5,0 1-218,-2 1 190,0 7 17,0 5-152,0 1-3142,0-1 2630,0-7 0,0-4 0,0 0 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07T09:54:14.925"/>
    </inkml:context>
    <inkml:brush xml:id="br0">
      <inkml:brushProperty name="width" value="0.09071" units="cm"/>
      <inkml:brushProperty name="height" value="0.09071" units="cm"/>
      <inkml:brushProperty name="color" value="#FF0000"/>
    </inkml:brush>
  </inkml:definitions>
  <inkml:trace contextRef="#ctx0" brushRef="#br0">2177 8781 15322,'-41'8'468,"0"1"0,1-1 0,-1 0 0,6 9 0,3 4 0,0 1 0,-2 1-313,-7 1 1,-2 1 0,2 1 0,5 2-54,1 10 1,6 4 0,5-4-2,4-1 0,6-5-56,-4 10-3,14-12 0,2-2-42,0-5-17,1 18 84,3-24-67,3 0 0,1-1 95,7 11-95,-5-10-61,4 9 94,-6-15 34,15 15-14,1-6 1,2 0-93,9 10 39,-9-11 0,-3-4 0,-6-8-34,-1-2 101,32 12-67,-16-8 17,2 1 0,0-1-17,-4-2 5,6-2-38,-16-3 33,2 0-11,7 1 78,-5-1-67,6 1 5,0-1-72,-7-2 134,30 0-67,-26 0 3,2 1 0,-1-2-65,-3 1 68,16-5-6,-15 0 106,15-6-106,-16 4 0,5-4-100,4-1 184,-8-1-90,10-5-16,-15 7-124,2-5 140,-4 1-111,9-10 117,-7 6-84,3-9 84,-12 14 67,9-15-67,-10 15-73,7-10 79,-12 14 67,9-16-73,-8 15-68,9-24 68,-7 21 34,9-27-112,-9 24 83,4-22 23,-10 25-95,1-13-174,-2 12-67,0-13 39,0 10-168,-1-21 403,-1 20 34,-1-10-73,-1 14 79,-9-13-107,4 9 84,-8-10-72,5 13 38,-1 0-55,-8-5 106,5 5 39,-19-10-39,17 15 0,-11-6-84,11 11 84,-9-3 17,-18 3-17,19 3 0,-1 0-20,-13 1 1,0 1 30,8 1 0,1 2-39,-6 3 0,2 4-121,7 0 1,1 3 148,-3 8 0,3 1 0,-3 0 0,3 3 0</inkml:trace>
  <inkml:trace contextRef="#ctx0" brushRef="#br0" timeOffset="50704">11557 12609 20044,'47'-12'294,"-13"7"0,8 1 0,1 1 0,-7 0-199,0 0 1,-1 1-70,0 0 1,5 0-1,2 1 1,0 0 125,2 2 1,1 1 0,-2 0 0,-3 0-128,4 0 1,0 1-325,-3-1 0,5 0 0,-1 1 0,-7-1 366,-10 0 1,-2 1 242,13 1 1,2 1-205,-9-2 1,-1 1-107,-1 0 0,-2 1-263,1-1-1121,-26-3 1384,4-10 0,-3 7 0,3-7 0</inkml:trace>
  <inkml:trace contextRef="#ctx0" brushRef="#br0" timeOffset="52017">15149 12537 18958,'46'9'246,"-9"-6"1,9 1-1,2 0 1,-5-1-219,-8 0 0,-3-1 0,6 1-658,7 1 0,8 0 0,3 0 0,-2 0 0,-7 0 641,-5 1 0,-6-1 1,2 1-507,8 0 1,1 1-1,-3-1 514,-3 1 1,-1-1 10,-3 0 0,1 0 0,-2 0-199,7-1 1,-1 1 168,-5-1 0,1 0 0,-2-1 64,-1 0 1,-3-1-65,0 0 0,-1 0 42,-2 0 0,1-1-3,7 1 0,-2-1 45,16 1-84,-23-1 0,-2-1 1141,0 2-621,-4-2 1642,-12 1-2112,-1-1 2128,-9 0-3298,0 0 1120,-6-24 0,5 18 0,-4-18 0</inkml:trace>
  <inkml:trace contextRef="#ctx0" brushRef="#br0" timeOffset="75163">635 1542 18863,'-13'23'433,"0"0"0,-3 17 0,1 3-2072,6-5 1,1 2 937,0 0 0,-1 2 0,0 1 896,2-1 0,-1 0 1,0 4-190,0-4 1,0 4 0,-1 1 0,0 0-1,1-3 37,0-1 1,0-3-1,1 0 1,-1 4-27,0-3 1,0 3 0,-1 2 0,0-1 0,1-3-1,1-5 29,0 0 1,1-4 0,0 2-23,-1 9 0,0 4 0,0 0 0,2-8-30,1-3 0,2-3 8,-2 9 0,1 5 0,1-7 484,1-14 0,0-2-458,0 13 0,1-1-28,-1 6-56,1-6 112,0-16 3091,0-15-3163,0-4 1177,0-1-1340,8-1 179,4 0 75,20 0 1,7 0-76,-12 0 0,2 0-394,19 0 0,5 0 409,-13-1 0,2-1 0,-1 0-15,-4 1 0,-1 0 0,2 0 16,1-1 1,3 0 0,0 0 0,-1 0-803,6 0 0,0 0 1,-1 0 785,2 0 0,0 0 0,2 1-28,-1-1 0,2 0 0,0 1 0,-2-1-596,3 0 1,-3 1 0,3-1 623,-5 1 0,3-1 0,0 0 0,-3 0 0,2 0 0,-1 0 0,-1 0-573,3-1 0,1 0 0,0 0 560,-11 1 0,0-1 1,1 1-1,-1 0-109,1-1 1,1 1 0,-1-1 0,1 1 121,0-1 0,1 1 0,0-1 0,-1 1-16,1-1 1,0 1 0,0-1 0,0 1 26,0-1 0,1 0 0,-1 1 0,0 0-32,0-1 1,0 1 0,-1 0 0,1 0 20,0 0 0,-1 0 0,0 0 0,0 0 21,0 1 0,-1 0 0,-1 0 0,1 0-103,-2 0 0,0 0 1,1-1-1,1 1 82,1-1 0,3 1 0,0 0 0,0 0 0,-3 0-18,0-1 0,-3 1 0,1-1 0,1 0 240,9 0 1,1 0-1,2 0 1,-2 0-223,-4 1 0,0-1 0,0 0 0,-1 0 22,2 0 0,1-1 1,-1 1-1,0 0-22,-1 0 0,0 1 0,0-1 0,-1 0 44,-3 0 0,-1 1 0,-1-1 1,-2 0-79,-2 1 0,-3-1 1,3 0 49,11 0 1,2-1 0,-3 1 479,5-1 1,-1 1-464,-2-1 1,2 1 0,-4 0-34,-9 2 0,-1-1-4,3 1 0,4-1 0,-4 1 29,-1 0 1,-1 0-26,13 0 0,0 0 0,-16 0 0,-3 0 70,-1 0 0,0 0-65,-3 0 1,-1 0-6,20 0 2232,-2 1-2098,-19-1 1103,-3 1-1198,-19-1 315,0 0-354,-25-10 0,17 7 0,-16-8 0</inkml:trace>
  <inkml:trace contextRef="#ctx0" brushRef="#br0" timeOffset="76711">816 1270 18504,'28'-7'768,"20"0"-640,-4 5 1,2 0 0,4-1-456,-16 1 1,2 0 355,5-1 1,6 0-1,1 0 1,-5 1-526,7-1 0,0 1 496,-12-1 0,4 1 0,0-1 0,-5 1-3,6 0 0,-4 1 64,2 0 1,0 0-62,0 0 0,1 0 0,0 1 0,2 0-19,4-1 1,5 0-1,-2 0 19,-12 0 0,-1 1 0,4-1 19,1 0 0,7 0 0,1-1 0,-1 1 1,-6-1-20,-1 1 0,-4 1 0,2-1-301,2 0 1,3-1 0,0 1-1,-5 0 304,6 0 0,1 0-12,-8 1 0,6-1 0,3 1 0,-1-1 0,-5 1 35,0 0 0,-3-1 1,4 1-27,-4 0 0,6-1 0,3 1 0,-1 0 0,-2 0 0,-6 0 0,1 1 0,-4-1 0,2 1-30,1-1 1,2 1-1,1 0 1,-2 0 31,6 1 0,-2 0 0,0 0-2,0 0 0,-1 0 0,0 0 0,-3 0 0,-2 0 0,1 0 35,0 0 1,0 0-1,-2 0-35,5 1 0,-1-1-386,6 1 1,0 0 331,-9 0 1,-1 0 53,1 0 0,1 0 0,0 0 0,3-1 28,-7 1 0,3 0 0,-2-1-45,5 0 1,3 1-5,-3-1 0,5 0 0,2 0 0,-3 0 21,0 0 0,-2-1 0,3 1 21,1-1 0,4 0 0,-1 0 0,-3 0-33,-4 0 1,-4 0 0,3-1-6,-3 1 0,3-1 0,0 0 1,-2 0 11,3 0 0,-1 0 1,4 0-1,-7 0 1,4 0-1,1 0 1,-1 0-1,-4 0 7,1 0 0,-3 0 0,5 0-276,-1 0 1,6 0-1,4 0 1,-1 0-1,-4 0 1,-9 0 273,2 0 0,0 0 83,4 0 0,10 0 0,3 0 1,-4 0-1,-13 0-83,-12 0 0,-4 0 296,25 0 0,-6 0-296,-26 0 0,0 0 326,-13 0-332,1 0 2989,-2 0-3056,1 0 1315,0 0-1242,0 0 100,2 0-133,-1 0-12,3 0 45,-3 0 0,0 0 67,-2 0-78,-2 0 11,1 0-62,-1 0 62,2 0 0,1 0 96,1 0-136,3 0 40,-3 0-3277,0 0 2991,-16-1 1,8 1 0,-9-1-1</inkml:trace>
  <inkml:trace contextRef="#ctx0" brushRef="#br0" timeOffset="77817">6060 3211 18453,'26'4'860,"14"-2"0,2-1-765,-3-1 53,2 0 1,2 0-76,-15 0 0,-3 0-23,11 0-50,7 0 0,-20 0-101,-11 0-1181,-3 1-1586,-8 0 2868,0-11 0,0 7 0,-1-8 0</inkml:trace>
  <inkml:trace contextRef="#ctx0" brushRef="#br0" timeOffset="78787">7058 1324 16745,'-13'23'1439,"-6"17"-1086,9-7-157,-6 14 1,0 4-169,7-21 0,1 0-435,-1 2 0,-1 3 0,0-1 474,-1 11 1,1-1-12,-2 3 0,1 1 3,1-8 1,-1 3 0,1-3-35,-2 8 0,1-1 8,-1-1 1,1-2 0,2-11 0,1-2 2,-1 2 0,1 0 17,0-1 1,-1-1-32,2 0 1,-2 1 89,-2 11 0,-2 0-112,4-12 0,-1 1 84,-2 7 0,-1 2 44,2-8 1,-1 1 0,1-2-112,0-2 0,0 1 8,-6 16 0,1 1 104,4-14 0,1-3-40,-5 16 211,6-19 0,0 2-99,0 1 1,2-2-197,-3 6 155,2-5 1,1-2-161,3-14 56,1 4-163,3-16 442,0-1-1421,-1-1 1086,-3-8 0,2 7 0,0-6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07T09:56:02.541"/>
    </inkml:context>
    <inkml:brush xml:id="br0">
      <inkml:brushProperty name="width" value="0.09071" units="cm"/>
      <inkml:brushProperty name="height" value="0.09071" units="cm"/>
      <inkml:brushProperty name="color" value="#FF0000"/>
    </inkml:brush>
  </inkml:definitions>
  <inkml:trace contextRef="#ctx0" brushRef="#br0">3865 7130 20078,'-30'5'372,"-10"0"0,-14 0 1,-3 2-1,11-2-425,14-2 0,0 2-26,-14-1 1,-10 2 0,4 1-1,23 2-122,26 3 100,27 23 101,-6-14-20,2-3 1,2-1 13,11 3-75,6 1 0,2 0 31,1 3 19,-2-1 0,-6 1-98,-20-5 370,-6 6-51,-16-6 143,-18 1 1,-7-1-234,-6-1-341,2-2 0,-1-2 241,1-9-84,3-2-229,5-2-2348,6-1-616,12 0 2825,16 0 0,-2 0 0,11 0 0</inkml:trace>
  <inkml:trace contextRef="#ctx0" brushRef="#br0" timeOffset="652">3973 7475 18863,'22'-32'240,"-3"-13"1,-1-5-196,-5 15 0,0-2-27,1-1 1,1-3 0,0 5 17,0 5 1,2 5-1,7-2 1,2 4-37,0 7-14,3 6 0,0 5 2,-8 13-60,12 18-7,-25 0-16,-2 25 95,-12-18 47,-1-7 1,-2 0-42,-8 0 44,-5 2 12,7-15-57,1-4 57,2-1-62,-2-2 0,7 0-118,1 0 118,5 1 107,1-1 212,1 7-78,3-4 39,3 3-51,3-3-139,14 9-409,-5-5-1743,20 13-643,-13-13 2705,12 6 0,-21-12 0,2 1 0</inkml:trace>
  <inkml:trace contextRef="#ctx0" brushRef="#br0" timeOffset="945">4790 7203 14611,'-38'21'765,"-1"1"1,4-2 0,5 0-5,5 8 472,0 13-578,12-11 96,3 19-332,19-23-273,9-5 0,4-1-205,4-8 0,6-2-25,3-3 0,11 0 0,2-1 1,-1-1-1,-9 0 0,3 1 0,-1-1 1,1-2-1,1 0 0,0 0 1,0 0-1</inkml:trace>
  <inkml:trace contextRef="#ctx0" brushRef="#br0" timeOffset="2396">20465 9815 18683,'-7'23'491,"-22"-10"0,-16-4 0,5-4-401,-8-4-62,6 1 0,-6 0 0,10-6 62,12-13-34,12-10 0,3-5-56,-1-10-270,4 6 0,4-1 220,13-6 8,4 15 0,3 1 42,16-11-3,-9 16 0,1 3 3,13 0 85,-12 12 0,1 1-12,13-1 11,-9 9 0,-2 3 50,0 8-11,4 12 113,-19 4 66,-6 5-100,-4 2-62,-3 1-90,-4-11 0,-1 0 18,-5 10-68,-9 9-342,-5-13-308,7-10-2111,-9 5-516,17-18 3332,0-3 1,8-6 0,1-3 0</inkml:trace>
  <inkml:trace contextRef="#ctx0" brushRef="#br0" timeOffset="2697">20901 8963 17932,'-5'47'528,"1"0"1,0-3 0,-4 0-346,-7-9 0,-4 1 0,1-3-972,0 1 0,0 1 807,-1 0 1,-2 2 0,2-4-19,1-6 0,2-2-96,1-2 1,0 0-832,-3 4 1,2 1 926,-3 18 0,2-12 0,15-13 0</inkml:trace>
  <inkml:trace contextRef="#ctx0" brushRef="#br0" timeOffset="3995">20719 9652 17171,'40'15'483,"0"0"1,-2-1-1,-3-5-264,6-9-73,-1-2-45,-3-5 16,-5-4 18,-2-20-135,-16 11-51,-15-16 74,-15 22 111,-15 2 34,0 9 331,-18 9-242,11 5-120,14-4 0,-1 4 14,-2 16 1,4 2-203,0 3-509,10 6 1,10 0 38,23-12 193,-1-6 0,2-4-574,21-5-120,-7-7 0,0-3 618,-7-3 1,1-1 98,8-1 0,0-3 184,-11-3 1,-3-1 92,23-12 28,-6-3 459,-8 0 465,-6 4 303,-9 3-174,-6 5-286,-5 5 248,-4 1-775,-1 6-200,-1-1-242,2 3 196,3 0 1,14 5 5,0 1-6,12 5 6,-5 1-11,2 1 5,11 8-16,-3 2-269,-1 12 240,-15-11 51,-23 11 124,-11-19-40,-13 7-28,0-10-51,-1 1 40,0-3-34,-5 3-5,12-6-6,-2 1-6,16-7-201,2 0 157,5-2 50,8-1 50,5-6-50,15-6 22,2-4 1,3-4-23,-5 4 0,3-2-1059,8-6 1,6-4-1,-4 1 1059,-12 9 0,-2 0 0,3-4-38,4-4 0,5-4 0,2-3 0,-2 1 0,-5 3 0,-1 0 1,-4 2 0,2-2-235,4-2 1,2-5 0,-1 2 0,-6 3 271,-2-1 0,-5 2-176,-1-2 0,-2 2 367,3-8-57,-8 4-162,-13 26 2536,-9 5-2424,-7 12-17,-7 8 1,-2 4 10,2 0 0,0 3-63,-6 9 1,-2 6-1,1-1 52,2 1 1,0 2-29,7-6 0,-1 3 0,0 1 1,3-4-38,-1 8 1,3 0-1,3-1 0,1 4 0,3-5 342,2-8 0,4 0-747,2 13 0,3-3-62,2-11 117,3 1-458,-3-32-712,-2-16-308,-1-11-1047,-1-19 2744,-5 8 0,-3-7 0,1 4 1269,1 3 0,-1-1-48,-4-10 0,-1-4 0,2 9 2135,-1 2-1698,3-4-532,23 42 6,13 2-180,18 5-529,-18 0 0,3 1 122,2 1 0,4 1 0,0 1-861,5 1 1,0 1 0,1 0-649,1 2 1,1 1 0,0 1 1009,4 3 1,0 1 0,-7-1-1,-13-4 1,-3 1 0,0 0-1,1 0 1</inkml:trace>
  <inkml:trace contextRef="#ctx0" brushRef="#br0" timeOffset="7613">6005 8582 14617,'23'19'530,"0"1"0,8 9 0,7 9 1,4 3-1,-2-2 0,-8-7-485,0-1 0,0-1-37,-2-1 1,6 6 0,2 3 0,-2-2 0,-5-2 23,-3 1 0,-4-1 0,-3-4-13,-1-4 1,-1-1-227,4 8 0,3 3 0,-4-7 213,6 4 50,3-1-12,2-1 151,1-1-120,-8-8 1,0 0-48,-6-5 0,1 1 22,15 11 1,1 1-18,-15-12 1,0 0-6,18 11 0,0 0-3,-17-13 0,2 0 16,6 3 1,5 1-1,-5-2-259,-6-3 1,-1-2 248,15 7 0,-2-1 8,-1 0-34,-10-7 1,0 1-6,13 7 238,-14-8 1,0 2-237,0 0 1,-1 0 3,12 9-3,-6-3 0,0 0 2,4 4 12,-5-4 0,0 0-17,6 3 22,-4-3 1,0-1-23,7 3-191,-12-7 1,-1 0 195,12 3 23,-12-4 0,2 0-22,14 6-3,-6-3 0,0 0-3,7 2 156,-7-4 1,0 0-146,3 1-9,2-2 1,1-1 3,-4-3 19,3-3 0,-1-1-19,-4-5 13,-3 0 1,1-1-20,8 0 3,-13 0 0,-1-2 400,12-2-398,-11 0 1,1-1-6,14-6 17,-15 4 0,2 0 75,-2-2 0,2-2-87,9-3 1,0-1-3,-6 3 0,0 0-1,11-4 1,-4 0-3,-4 3 3,-8 3 0,0-1 2,2-1 1,9-4-6,-11 6 0,1-3 0,2 1 11,0 0-5,16-7-6,-10 5 2,-5 1 1,1-1-3,8-2-6,3-1 1,1 0 5,3-1 0,-11 4 0,1 1 3,-6 2 0,-3 1-251,20-6 248,-17 5 0,0 0 0,14-4 0,1 0-400,0-1 400,2 2-3177,0-1 3177,0 1 5,-2 0 137,1 0-142,-15 3 0,2 0 0,-8 4 0,0-1 2,7-3 1,1 0 3,3 0 0,-1 0-173,-8 3 1,0-1 171,9-1 1,0-1-6,-10 4 0,-2-1 0,0 2 0,1-2 3,12-3 0,-1-1-3,-9 4 0,1-1 0,2 0 0,4-2 0,-3 2 0,-3 0 0,0-1-4,4 1 0,4-2 0,-3 2 1,-2-1 1,0 0-2,4 0 0,4-1 1,-3 2 3,-3-1 0,1 1-10,3-1 1,4 0 0,-3 0 11,-5 2 1,1 0 0,4-1 1,3-1 0,-4 1-4,-3 1 0,-1 1-628,2-1 1,4-1 0,-4 1 630,-4 1 0,-1 1-3,9-2 0,-1 0 867,-13 4 1,-2-1-868,1 2 0,-1-1 0,25-3 0,1 2 5,-17 2 1,4 0 0,-2 0-3,0 0 0,1 1-3,10-2 0,6 1 0,-2-1-2,-13 3 0,-1 0 0,-1 0 2,1 0 0,0-1 0,2 1-225,8 0 0,3 1 0,-5 0 222,-5 1 1,2 2 2,-4 1 0,5 1 0,0 1 0,-6-1 0,3 3 0,-2 1 0,1 0 0,2 2 0,-5-1 0,-8 0 0,-2-1 92,12 7 0,-1 0-98,-10-4 1,2 1 5,17 10 0,-1 0 1021,-18-9 0,-2 0-1021,7 5 0,1 0-3,-3 0 0,-1 0 3,-7-4 0,0 0 0,4 4 0,2 1 176,-1 0 1,-1 0-166,14 10-11,-14-10 0,0 0 6,11 8-6,-10-9 0,0 1 2,-5-4 1,-1-1-3,8 5 0,-1-1 0,12 8 7,-6-4 1,7 3 0,-5-2-6,-7-5 1,-1 0-60,8 5 0,5 3 0,-8-4 68,5 4-146,-10-8 0,4 3 1,-3-2 136,-4-3 1,1 1 14,13 9 0,5 5 0,-7-4-17,-13-11 0,-2-1 16,12 10 1,1 0-11,-5-7 0,-1-1 238,4 1 0,1 0-203,-3-2 0,1 0 0,-1-1 1,8 4 0,0-1 14,-5-3 0,3 0 0,-1 0-28,-4-4 0,0 0 0,2 0-12,9 3 1,1 0 0,-1-1-624,-7-2 1,-1-1 0,-1-1 611,17 5 1,-3-1 10,-15-4 1,0-1 146,14 5 1,0-1-147,-14-3 0,3 0-16,10 3 1,5 1 0,-5-2 1,-10-3 0,0 0 0,7 2 1,6 1 0,-7-2-1,-11-3 0,-2-1 13,9 3 1,-1 0 475,10 2-486,-15-4 0,1 0 10,14 3 40,-5-3 0,11 0 0,2 0 0,-8-1-34,-4 0 1,5 0-8,-13-2 0,7 1 0,6 1 0,5 0 0,3 1 1,0 0-1,0 0 0,-4-1 0,-4 0 0,-6-1-5,10 2 0,-7-2 0,-1 1 0,7 0-241,-10-1 0,6 1 1,2 0-1,3 0 1,0 1-1,-1-1 1,-3 0-1,-5 0 0,-5-2 231,11 2 0,-8 0 0,2-1 4,-4-1 0,2 1 1,-1-1-1,0 1 400,4 0 0,-1-1 0,2 1-403,-5 0 0,2-1 1,1 1-1,-3-1-1,3 1 0,-2 0 0,1 0 0,5 0 0,0 1 0,-5-1 31,-6 0 0,-1-1 69,0 0 1,2 0 0,-4 0-28,-6-1 0,1 0-6,8 1 0,5 0 1,-7 0-29,11 1-39,-7-1 0,-6 1 332,-20-2-1362,-11-2 1030,-31 0 0,18-1 0,-18 0 0</inkml:trace>
  <inkml:trace contextRef="#ctx0" brushRef="#br0" timeOffset="10581">6822 10233 11502,'25'28'343,"1"1"0,-1 0 0,-1-1 0,0-1 0,-1-3 37,0 0 1,0-2-36,3 2 1,1 1-1,0-2-1984,7 6 1,0 0 1417,-6-5 1,2 2-1,2 1 326,-3-1 0,2 2 0,-1 0 0,-2-1-60,9 8 0,-1 1 18,-9-9 0,3 2 0,-1 0 0,-4-2-1,1 3 0,-1 0 308,-3-2 0,1 3 0,1-1-256,1 3 0,1-1 0,0 1-79,-1 0 1,1 0-1,0 0-286,-1-1 1,-1-1 0,0-2 267,1 2 0,1 0 27,-5-3 1,1 1 0,1 1 440,-2 0 1,1 0-1,-1 1-472,0-2 0,0 0 1,0 2 64,8 11 0,1 3 1,-4-6-63,-4-8 1,-1-1 1,5 6 1,2 4 0,-1-4 378,-1-3 0,-1-1-347,-4-5 0,1 1 1,0-1-7,2 4 1,3 0 76,5 6 1,4 3-1,-3-4-121,-9-9 0,2 1 17,1 4 0,6 5 0,-1 1 0,-6-6 5,-4-4 1,-1 1 16,-1 3 0,3 5 1,-2 2-1,-3-6-36,-2-1 0,-1 3 29,2 5 0,2 10 0,0-1 0,-3-6-4,-2-5 0,-1 1-7,1-2 0,3 8 1,1 2-1,-1-3 1,-3-7-20,1 1 1,1 0 47,-1-3 1,3 7-1,2 2 1,-1-2-1,-1-5-17,-3-5 1,-1-3 0,3 2 18,4 4 1,3 5 0,1 1 0,0-2-1,-3-6-19,-1-2 1,-2-4 0,3 1-173,4 3 0,3 2 0,0-1 0,-4-6 172,0-4 1,-1-2 18,4 2 0,2 1 1,-3-3-37,-2-1 1,1-1 16,3 2 1,7 2 0,-1 1 0,-3-3-9,0-1 0,0 1 22,1-2 1,5 3 0,0-1 0,-5-3-18,-4-4 1,6-1-159,-5-4 0,9 1 0,6 1 0,5 1 0,3-1 0,1 1 0,-1-1 1,-3 0-1,-5-1 0,-7-2 129,6 2 0,-8-2 1,0 0-1,8 1 3,-4-1 1,8 1-1,6 2 1,3 0-1,1 0 1,-1 0 0,-2-1-1,-5-1 1,-7-1-1,-9-2 282,7 1 0,0-2-256,-7 0 1,9 2-1,6 0 1,4 0-1,2 1 1,-1-1-1,-2 1 1,-6-2 0,-7 0-7,11 1 0,-8-1 0,9 1-207,-12-1 1,8 0 0,5 2 0,4-1 0,1 1 0,0 0-1,-2 0 1,-5-1 0,-6 0 0,-9-1 182,16 2 0,-5 0 0,-8-2 0,8 2 0,1 0 0,-4 0 0,-8-1 292,-3 1 0,-2-1-304,11 3 1,5 1 0,-4-1 11,-7-2 0,1-1 1,3 1 1,7 1-1,0 0 1,-6-2 995,-1 0 0,0 0-995,8 1 0,6 1 0,-7-1 1,-14-2 0,1 1 1,3-1 0,6 0 0,0 1 0,-6-2-1,1 0 0,1 0 502,-2-1 0,7 0 1,-2 0-1,-5-1-505,-4-1 0,-1-2-247,10 2 1,6-1 0,-6 1 248,-8 0 1,-1-1-1,6 1 0,3 0 0,-5 0-2,12 0 0,-17 0 0,-1-1 316,11 0-319,5 0 1,2 0 2,-16 0 0,1 0-397,9 0 1,6 0-1,-5 0 397,-8 0 0,-2 0 0,11 0 0,0 0 493,-16 1 1,0-2-494,9-1 0,0-1 3,0-1 0,1-1 13,7-3 1,0 0-12,-11 1 1,-2 0 14,3-3 0,-1-1 405,-8 0 0,-1-1-400,7-4 0,-1-2-25,-6 4 0,-2-1 3,-2-1 0,0 1 8,20-17-6,-20 14 1,0 0-6,0 0 0,0-1 5,0 1 1,-1 0 0,6-9 33,1-3-39,0-4 3,-1-3 0,2-3-1,-11 15 1,0-3-1,7-12 0,3-6 0,-4 6-2,-8 12 0,-1 0-2,3-6 0,1-4 0,-2 5 482,-4 8 0,0 2-480,3-9 0,0 0-3,-3 8 1,-1 1 2,0-1 0,2-1 0,3-13 0,0-1 0,-4 10 0,0-1 0,1-2 0,1-3 0,-2 3-3,-1 5 0,-1 0 3,8-18 0,1 1 0,-8 19 0,0 1-3,10-19 1,0-1 2,-8 18 0,1-1 0,3-2 0,1-4 0,0 3 0,-2 2 0,1 0 0,2-1 0,3-2 0,0 2-3,5-6 0,1 1 3,-5 6 0,1 0 0,0 2 0,5-5 0,-1 1 3,8-6 0,-2 2-6,-12 13 0,-2 2 0,9-9 0,-1 2-39,-8 7 0,1 0-17,8-9 1,1-1 38,-8 9 1,2-1-6,2-2 1,2-2 0,-2 3 21,-3 3 0,1 1-25,16-13 0,1 2 28,-18 14 0,1 0-28,12-5 0,7-3 0,-6 4 11,-8 6 1,-1 0 1,4-1 0,3-1 0,-4 2-36,15-2 66,1 2-32,-13 4 1,2 0 13,-8 2 0,1 1-343,8-2 1,1 0 345,-9 3 0,-2 0-20,2 0 0,0 0-2,-1 0 0,3 0-3,4-1 1,4 0 0,-2 0 21,-2 0 0,0 0-137,1 0 0,2 0 1,-4 0 136,-7 0 0,-2 1 3,25-5-198,-6 0 198,-1 0-3,-5 3 1,1-1-4,-14 3 0,1 0 6,16-2 0,-1 0 0,-15 4 0,-1 0-3,2 0 1,1 0-50,0 0 0,0 1 52,0-1 0,-1 1 3,0 0 0,0 0-43,-1 1 0,0 0 29,25-1 11,-4 2-6,-1 0-27,-3 0 33,-1 0 414,-12 1 1,2 2-421,1 1 1,0 1 5,2 0 0,-1 1-82,-1 1 1,-2 0 81,13 3-3,-5-2 0,0 1 9,9 2-4,-5-3 1,-2 1 48,-8-3 809,13 1-809,-20-4 109,-3-1-149,-9 0-246,-2 0-1327,-2-1 1661,11 1 1,-12-2 0,3 0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07T10:00:11.594"/>
    </inkml:context>
    <inkml:brush xml:id="br0">
      <inkml:brushProperty name="width" value="0.09071" units="cm"/>
      <inkml:brushProperty name="height" value="0.09071" units="cm"/>
      <inkml:brushProperty name="color" value="#FF0000"/>
    </inkml:brush>
  </inkml:definitions>
  <inkml:trace contextRef="#ctx0" brushRef="#br0">10741 3574 19350,'46'-15'153,"0"1"1,0-1-1,1 1 1,-4 1-1,0-1-137,-8 3 1,5-3 0,3-1 0,-2 0 0,-3 1 39,7-3 0,-4 1 0,-3 2 28,-5 1 0,0 0-49,4-1 1,2-1-1,-3 1-937,-5 0 0,-2 1 936,16-7 2,-15 6 1,-2 1 424,6-3-332,-8 4 123,-9 3-258,-6 4-654,-6 2-1021,-3 2 1950,0-1 0,-1 1 0,1-2 1</inkml:trace>
  <inkml:trace contextRef="#ctx0" brushRef="#br0" timeOffset="873">12537 2812 16415,'-35'-2'99,"0"0"0,3 0 0,4 2 108,4 5 22,0 2-223,0 5 156,1 2-162,1 2 0,1 2-33,3 1 10,1 2 23,3 1 0,4 0-84,4 0 34,2-1 100,3 0-38,1-2 100,1-1-68,6-2 63,4-3 66,6-3-111,3-3 336,6-4-74,5-1-111,2-4 169,4-4-220,-2-6 174,0-5 90,-5-3-258,-4-1 313,-5-2-162,-5-1-83,-5-1 156,-6-2-292,-2 0 141,-7 0 0,-7 1-145,-5 2-124,-9 2 28,-2 5 0,-2 1-85,0 5-4,3 3-253,3 3-352,3 3-1025,5 1-1558,2 1 0,4 4 2592,3-1 0,3 2 1,2-3-1</inkml:trace>
  <inkml:trace contextRef="#ctx0" brushRef="#br0" timeOffset="1836">12863 2794 19647,'-30'-4'112,"4"1"-112,14 3 0,1 1 0,2 0 84,1 2-84,0-1 0,2 2 0,-2-1-118,2 2 113,0-1-12,2 1-34,1-1-100,2-1 34,0 0-214,1 0-84,0 0 381,2 2-33,3 0 67,2 2 34,3 0 50,1-1-67,0 0-17,1 1 11,0-1-56,0-1 51,0 0-6,0 1 0,0 0 33,-1 2-94,0 0 61,-2 0-56,0 1 0,-1 1-40,1 1 57,-1 2 28,0-1-140,-1 2 145,-2-1-179,-1-1-117,-3 0 257,0-2 45,-1-2 28,0 1 286,-3-3-51,-4 0 258,-5-1-61,-8 0-135,-6-1 156,-6 1-322,4-3 1,1 0-98,-14 0-62,15-1 0,1 0 0,-2-1-515,6 0-612,7-3-1045,7-3-1105,4-2 2830,3-4 0,0 6 1,0 1-1</inkml:trace>
  <inkml:trace contextRef="#ctx0" brushRef="#br0" timeOffset="2624">13117 2867 15070,'-7'37'323,"-1"1"0,1-3 1,2-6-218,2-11 34,2-2-95,0-3 0,1-4 50,0-2-28,0-3 6,0-1 2212,0-2-2033,0-6-173,0-5-74,0-8 236,0-4-235,0-3 207,0-2 67,-1-1-208,0 1 124,-1 0-196,1 4 6,0 3 33,1 3-33,0 4-6,3 1 0,3 1 11,5 1-61,4-1 50,4 1 0,2 1-62,3 0 28,1 3 34,1 2 0,-1 2-229,-3 2 229,-4 0-123,-3 5 61,-4 1-16,-2 8-18,-3 1 40,-2 4-44,-2 1 100,-1 1 67,-4-1 17,-6 1-17,-6-1 235,-8 1-296,-5 0 89,-4-2-95,-1-1 90,0-3-191,1-3 28,3-4-336,2-4-173,4-2-1054,2-2-1641,4-1 3260,6-4 0,6 3 1,3-2-1</inkml:trace>
  <inkml:trace contextRef="#ctx0" brushRef="#br0" timeOffset="3084">13498 2812 16930,'-6'40'328,"-1"-1"1,2-2 0,0-5 18,-1-9-347,2-2 106,-1-1-106,2-3 45,0-2-146,2-1 101,0-5-196,1-1 45,0-4-95,0-1-891,0-2 358,1 0-1411,4-3-1087,1-3 2781,4-5 0,-6 3 1,0 1-1</inkml:trace>
  <inkml:trace contextRef="#ctx0" brushRef="#br0" timeOffset="3392">13480 2794 18515,'50'2'1328,"-4"-1"-1048,-18-1-135,2 0-77,-3 0-85,-2 2 17,-4 1-325,-2 2-213,-4 1-784,-3-1-705,-3 1-1250,-4-1 3174,-2 0 1,-2-2 0,-1-3 0</inkml:trace>
  <inkml:trace contextRef="#ctx0" brushRef="#br0" timeOffset="3637">13389 2939 18728,'25'7'204,"0"0"1,21 5-1936,-18-10-1546,-2-2 2457,-3-7 1,-12 5 0,-4-4 0</inkml:trace>
  <inkml:trace contextRef="#ctx0" brushRef="#br0" timeOffset="20485">10704 3774 20056,'25'13'84,"-3"-2"-12,-12-7 74,19 7-23,-10-3-72,16 5-51,-16-5 11,1 0 61,0 1-66,-1-1-6,-2 2 0,-1-1-45,0 1 57,-2-1-12,1 1 0,-2-2 72,0 1-66,0-1-6,1 0 0,-2 0-51,1-1 57,-1 1-6,1-1 11,-1 1 62,2 1-56,0 1-17,1 0 0,1 0-56,1 0 61,-1 0-5,1 0 0,-1-1 90,-1 1-124,1-1 34,-2-1 0,2 1-33,-1-2 66,1 0-33,0-1 0,-1 0 68,0-2-74,0 1 6,-1-1 0,0 0-78,0 0 89,1 0-11,0 0 0,1 0 73,0 0-73,1 0 0,-1 0 0,0 0-56,0 0 61,-2-1-5,1 1 0,-1-1 73,-2 0-90,0 1 17,-3-2 0,-2 1-73,-1-1 96,-2 0-23,-1 0 0,0-1 73,-1 1-29,-1-2-3321,1 2 2907,-1-1 1,0 0 0,0 0-1</inkml:trace>
  <inkml:trace contextRef="#ctx0" brushRef="#br0" timeOffset="21861">12192 3901 17244,'-10'30'1265,"1"-1"-1002,-4 6 1,-1 0-252,-2 5-4,-2 4 0,2-2 48,3-13 28,-1 0-28,9-16 17,2-4-22,2-4 122,1-2 46,0-2 223,6 0-201,1 0-90,9 1 123,1-1-268,3 0 67,7-1-146,-8 0-353,4 0-990,-8 0-1861,3-1 0,2-3 2457,1-2 1,-9 2 0,-4-1 0</inkml:trace>
  <inkml:trace contextRef="#ctx0" brushRef="#br0" timeOffset="23258">12519 4118 18268,'-32'-11'247,"3"3"-118,15 10 409,-21 15-488,17-6-10,-14 10 21,24-11-66,1 4-107,4-2 72,1 4-32,2-5 55,0-1-34,3 0-16,2 0 62,4-1 5,3 0-158,3-2 68,0-1 90,3-2 0,-1-2 118,2-1-78,-1-1 22,1 0-62,-1-1 56,1-2-34,-1-4 12,0-3-18,-1-1 175,-2-1-40,-2 0 291,-4 0-111,-4-1-163,-2-1 117,-3 0-234,-3-2 33,-5 1 95,-4 1-168,-5 0 112,-2 3-123,0 1-5,1 2-124,2 1-588,1 2-420,2 1-1669,0 2 2806,0 1 0,5 1 0,1 0 0</inkml:trace>
  <inkml:trace contextRef="#ctx0" brushRef="#br0" timeOffset="53765">12736 4118 15709,'-32'26'974,"13"-5"1,4 0-880,4-3-56,-3 11 79,10-14-118,2-7-34,2 6 34,9-7 0,0-1 56,8 0 0,-2-4 73,1 0 62,2-2-29,1 0-5,1-1-56,1-3-29,-2-4-20,1-4 9,-3-1 62,0-1 51,-2-1-34,-2 0-17,-2-2-11,-2 0 129,-3-1 89,-3 0 29,-1 1 77,-2 0-111,-1 2-56,-6 0-34,-3 2-112,-7 0-22,-4 3-95,-3 2-6,-1 2-196,0 2-767,2 2-2180,3 1-134,4 1 2457,5 0 1,5 0 0,3 0 0</inkml:trace>
  <inkml:trace contextRef="#ctx0" brushRef="#br0" timeOffset="54981">13099 3991 17406,'-7'36'218,"0"0"1,0-2-1,2-4-95,4-1-22,0 0-62,1-3 51,0-2-23,0-5 23,0-3-23,0-5 39,0-5 80,0-3 772,0-2-835,0-9-84,0-4 6,0-11-40,0-5-5,0-3 45,-1-4-11,1 1 67,-2 0 78,2 2-67,-1 2-40,1 2-32,0 4-40,0 1 0,3 3-56,1 3 5,4 3-16,1 3 22,3 4 40,2 2-29,4 3-11,2 1 40,4 1-46,-1 5 51,1 5-33,-3 6 33,-4 6 0,-3 1 11,-4 3 23,-4 0 61,-3 0 22,-2-3 152,-1-3 106,-6-3-72,-3-4-163,-10-3-62,-5-3-78,-4-4-28,-3-1-330,-1-2-421,2-4-475,2-1-1922,6-5-101,5 0 2647,7 0 0,6 4 0,3 3 0</inkml:trace>
  <inkml:trace contextRef="#ctx0" brushRef="#br0" timeOffset="55915">13462 4046 15956,'-4'38'349,"1"0"0,-1-3 0,0-6-114,-2-11-33,-1-2-57,1-4 6,2-2 6,0-4 56,3-3 241,0-1 862,1-2-1276,3-11-40,2-1 5,5-13 40,2-1 5,2-1 146,-1-1 79,-1 2-91,0 3-66,-2 2-62,3 2-50,-1 3-6,3 0-28,0 2 28,1 2 0,0 2-40,-1 3 40,0 3-67,-4 2 62,-2 2-7,-1 0 7,-1 6 5,-2 2 0,-1 7 5,-2 3 46,-2 2-46,0 2 40,0-1-39,-7 0 33,-2-3-39,-8-2 0,-1-4 34,-2-4-23,2-4 28,0-2-33,2-2 5,3 0-6,2 0 40,4 0-39,2 0 33,3 0-336,1-1 51,1-1-34,0 1 218,4-1 29,1 2 33,5 0 0,2 0-11,0 0 5,1 0-28,-2 1 23,0 3 6,-1 2-35,-1 3 40,-1 2 0,-2 0-5,-1 1 5,-3-1 0,-2 0 73,0-2 123,0 0 33,-4 0-50,-5 0-106,-7 1-62,-5-1 45,-2-1-22,-2-2-34,-2-2-90,1-2-290,1-1-371,4-1-969,5-1-1557,5-3 2994,7-2 0,2 1 1,2 1-1</inkml:trace>
  <inkml:trace contextRef="#ctx0" brushRef="#br0" timeOffset="57209">13770 4300 18666,'25'-32'891,"-2"1"-644,-3 9-79,-3-4-96,1-4 7,-4-3-79,-1-2 67,-3 1-22,-3 4 95,-1 6 33,-4 8-61,1 5-106,-3 7-6,1 2-269,-1 2 68,0 6-12,3 18 112,-1 3-84,4 18-16,-1-9 38,0-1 29,1-3-17,-1-4 5,0-4 28,0-4-17,-2-4 12,-1-4 22,-1-4 68,-1-2 33,0-4 516,-1 0-169,-8-2 56,-5 0-89,-8 0-208,-4-2-106,0-2-90,1-2-408,6-1-623,4-1-2156,9 1 3208,3-1 1,3 4 0,0 0-1</inkml:trace>
  <inkml:trace contextRef="#ctx0" brushRef="#br0" timeOffset="57598">14333 4082 16471,'-38'20'386,"-1"-1"1,5-2-1,6-2-291,15-3 6,5-2-101,2 0 6,4 1 61,1 0-17,3 1 40,4 0-90,6-1-17,6 0-229,3-3-802,5-2-587,8-3-1642,3-2 2457,3-4 1,-19 2 0,-6-3 0</inkml:trace>
  <inkml:trace contextRef="#ctx0" brushRef="#br0" timeOffset="57973">14551 3991 15490,'-11'43'414,"1"0"1,0-4 0,2-4-281,-3-4-5,2-4 0,1-6 11,4-5 263,3-7 152,1-5 61,0-2-184,0-2-7,6-3-5,4-6-78,10-7-57,6-6-83,3-3-113,2-4-38,1 0-51,-1-2-118,0 1-313,-1 2-662,-2 2-392,-2 6-1433,-5 3 2918,-2 4 0,-10 7 0,-1 1 0</inkml:trace>
  <inkml:trace contextRef="#ctx0" brushRef="#br0" timeOffset="58207">14659 4064 19955,'8'33'287,"-1"-1"1,-1-2-1,2-5-287,3-8-672,1-3-919,1 1-1686,-1-4 2525,0-2 0,-6-4 0,-3-3 1</inkml:trace>
  <inkml:trace contextRef="#ctx0" brushRef="#br0" timeOffset="202259">21445 3229 16404,'5'27'832,"0"-1"1,0 23 0,-2 0-799,-6-2 159,0-7 0,-1 10 0,0 1 0,0-8-89,0-5 0,-1-2-699,-1 13 0,-1 5 0,2-8 637,3-17 0,0-2 154,-3 17 0,-1 1-118,3-11 1,-2 1-4,-1 12 1,0-1-40,1-12 1,1-2-29,-1 1 1,1 0 144,0 0 1,1-1-132,0 1 1,1 0-40,-1-2 0,2 0 219,-1-1 0,1 2-185,0 10 0,-1 1 36,1-9 0,1-1-376,-2 11 0,0 0 323,-1-11 0,1 0 39,-1 0 0,0 2-48,-2 0 1,1 0 8,0 1 0,-1 0 0,1 0 0,0 1-6,0-1 1,0 1 41,2-1 1,-1 1-37,1-1 0,1 1 0,-1 0 0,1 0 2,1 0 1,-1 0-11,0 1 0,1-1 24,0 0 1,-1 2 28,0-4 0,0 3 0,0-2-12,0 6 1,-1 0-12,1-6 0,-1 1 0,0-1-22,0 3 0,0-2 22,1 0 1,-1 0-15,1 1 1,0-1-7,1 0 1,-1 0-3,1 0 0,0 1 22,0-1 1,0 0 30,0 0 0,0 0-45,0 0 1,0 0-9,0 1 0,0-1 25,0 1 1,0 0-38,0 0 1,0 0 11,1 0 0,-1 1 0,0-1 0,1 1 0,-1 0 0,1-1 53,0 1 1,-1 0-54,1 0 0,0 0 0,0 0 0,0 0-128,0 0 0,0 1 161,0 0 1,0 0-9,0 1 1,0 0-439,0 1 0,0 1 432,0-1 1,0 1-158,1 0 1,-2 1 151,1 0 0,0 0-14,-1 1 0,1 1 0,-1-1 0,0 0-31,0 1 1,0 0 30,0 0 0,0 0 0,0 3 0,0 1 0,0-14 0,0 0 0,0 1-320,0 4 0,0 0 0,0 1 320,0 3 0,0 0 0,0 1 0,0 0 0,0 1 0,0-1-207,0 0 0,0-1 0,0-1 203,-1-2 0,0 0 1,0-1 17,0 0 1,-1-1 0,1 0-15,-2-1 0,1 0 0,-1 0 18,1 1 1,-1 0 0,0 1 14,1-1 1,-1 1 0,0 0-205,0 0 1,1 0 0,-2 0 170,1 1 0,0-1 0,0 1 0,0-1 0,0 1 0,0 0-23,0 0 1,0-1 0,-1 1 24,1 1 0,0-1 0,0 1-2,0-1 0,-1 0 0,0 1 0,0 0 0,0 0 0,0 0 33,0 0 1,0 0-1,-1 1-35,1-1 0,-1 1 1,0 0 1,1 0 0,-1 0 0,1 0 0,0 1 0,-1 0 0,1 0-15,0 0 0,1 0 0,-1 0 17,0 0 0,1 0 0,-1 0-2,1-1 0,0 0 0,0 1 0,0-1 0,0-1 0,1 1 13,-1-1 0,1 0 0,0 0-13,0-1 0,0 1 0,0 0 0,0-1 0,0 0 0,0-1 0,0 0 0,0 0 0,1 0-93,-1-1 0,0 0 0,1 0 95,-1-2 0,1 0 0,0-1-2,0 1 0,0-1 0,0-1 0,0 15 0,0-2 489,0-3 1,1-2-510,0-6 0,0-1 20,0-6 0,0 0 0,0 0 0,0-1 289,0 1 0,0 2-273,0 2 1,0 1-17,1 2 0,0 1 0,-1 0 0,1 0 45,0-1 0,0 0-45,0-2 0,0 1 0,-1-3 0,0 1 0,0-1 0,1-1-48,-1-2 1,0 0 63,0-1 1,0-1-17,0-1 0,0-1 0,1 21 1476,1-3-1509,0-7 33,1-3 0,-1-3-17,-1-3 84,0 0 1410,-1-2-1472,0 1 974,0-2-923,0 1 486,0 11-324,-1-7-212,-2 9 123,-2-7-96,-2 3 96,-1 2-129,-1 1 0,1 1 0,0-2 17,1 1 56,2-3-45,0 2 28,1 1 39,0 2 11,0 3-201,-2 1 106,1 1 96,-2 1-74,2-3-33,0-3 0,2-4 79,1-5-85,1-4 6,0-5 0,1-1-28,-3-3 146,1 0-107,-3 0 11,0-1 96,-1 0 113,2-3-231,0-4 0,2-3-17,2-5 230,0-1-213,8-8 0,4-2 5,29-19-5,-3 6-174,-10 5 1,2 0 204,-6 3 0,1 2-54,2-1 1,0 0 22,2 0 0,0 1 0,2-1 0,0 1-394,3 1 0,-1-1 414,3 1 0,0 0-20,2 1 0,0-1 0,1 1 0,1 1 56,0 0 0,0 1-79,0 1 1,0 0 22,-2 1 0,0-1 0,0 1 0,0 0-34,-1 0 1,0-2 38,0 1 1,1-1-6,-1-1 0,0 0 0,0 0 0,-1-1 58,0 0 1,-2-1-56,-1 1 0,-1-1-3,-3 1 0,-2-1 0,18-9-22,-9 2 94,-8 0-72,-6 1 146,-1-1-112,-2 1 572,1-1-505,2 1 724,-2 0-708,1 2-66,-3 2-51,-3 3 0,-3 2 118,-2 2-168,-2 1 50,-1 1-112,1 0 21,0 0-950,3-3-734,6-5-1502,19-19 3270,-1-1 1,1-1-1,-16 14 1,0 0 0,7-7-1,-1 1 1</inkml:trace>
  <inkml:trace contextRef="#ctx0" brushRef="#br0" timeOffset="204771">21663 3012 20487,'31'-4'817,"7"3"-599,-1 3 1,3 2-169,-6-1 1,1 1-778,15 2 1,1 0 779,-10-1 0,-1 0-388,3 1 1,1 0 334,0-1 0,2 1 0,0 1 0,0-1-20,1 0 1,1-1 19,-2 0 0,1 0 0,-1 0 0,-1-1 0,0 0 0,-1-1-193,0 1 1,-1-1 189,-2 0 0,1 0 3,-2 0 0,0 0 0,-2 0 0,-1 0-37,-2 0 1,-1 0 36,-2 0 0,0-1-44,-3 1 1,0-1 43,-2 0 0,-1-1 112,22 2-123,-5-1 643,-5-1-632,-6 0 777,-5-1-777,-6 0 1184,-3 0-1083,8 0-33,-7-1-68,6-1 0,-10 0-50,-4-1 56,-2 1-6,-4 1 0,-2 0-258,-2 1 124,-1 6 134,0 8 5,0 12 107,-4 13-106,0 11-391,-1-19 1,0 1 384,-1 6 0,1 3-971,-3 7 0,1 3 982,1-10 0,0 2 0,0 1-11,-1 4 0,-1 2 0,1 0 0,2-9 0,0 0 0,0 0 0,0 0 26,0-1 1,-1 1 0,1-1 0,0 0-26,0 9 1,0-1 0,0 1-2,0-3 0,1 0 0,0-1 0,0-3 0,1-1 0,0 0 35,1 0 1,-1 0 0,1-1-21,-1 0 0,1-1 0,-1 1 13,1-2 0,0 1 0,-1-1 0,1 0 0,-1-1 0,0 1-333,0 0 1,1-1-1,-1 0 338,0 1 1,1 0 0,-1 0-756,0-1 0,1 1 1,-1 0 721,0-2 0,1 0 0,-1-1 73,-1 14 0,1-1-239,0-7 1,-1-2 173,1-6 1,-1-1 442,1-1 1,-1 0-450,-1-1 1,0 2 112,0 3 0,-1 1-57,0 1 1,0 2-17,-1 1 0,0 0 95,1 0 1,0 0-136,-1 1 1,1-1 122,0 0 1,1 1-34,-1-1 1,2 1-63,-1-1 1,1 0 47,0 0 1,0-1-79,0 1 0,0-1 5,1 1 1,-1-1 47,1 1 1,-1-1-15,0 1 0,0 0-31,0-1 1,0 0 41,0 1 1,-1-1-15,0 0 1,0 0 41,1-1 0,-1 0-53,1-1 1,-1-1-26,1-1 0,0 0 75,0-1 1,0 0-37,0-1 0,0 0-39,0 1 0,0-1 1035,0 0 0,-1 1-985,1 0 0,-2 0-8,1 1 0,-1 1 322,0 0 1,-1 1-362,1 1 0,0 0 61,-1 1 1,0 1-40,1 0 0,0 0-150,0 1 0,-1 0 125,1 1 0,-1-1 65,1 2 0,-1 0-35,1 0 1,-1 0-31,0 0 0,0 0 0,1 1 0,0-1 0,-1 0 0,1 0-323,0-1 0,1 0 323,-1-1 0,0-1 0,0 0 0,1-2-109,-1 0 0,1-1 95,-1-2 0,1 1 14,0-2 0,1 1 0,-1-2 0,1 2 14,-2 14 0,1 1-14,1-10 0,-1-1 0,2-5 0,-1 1 0,1-1 61,-1 3 1,0 0-73,-1 0 0,1 2 11,-1-3 0,-1 3 0,0-1-42,-1 7 0,0 0 58,0-6 1,0 1 0,0-1-17,-1 5 0,0-2 0,0 1 0,0 0-172,1 1 1,-1 1 168,1-2 1,0 0 2,0-1 0,0 0 0,1-1 0,0-1-40,0-2 1,-1 0 194,1-2 0,0 1-155,0-2 0,1 0 0,0-1 0,0-1 53,1 0 1,0 0-57,0-1 0,1-1 3,0 1 0,0 0 457,0-1 1,0 1-498,0-1 1,-1 1 61,1 0 1,0 1-23,-1 0 0,0 0 0,1 1 0,-1 0 45,0 1 0,0 0-40,0 0 1,1 2-6,0-1 0,0 0 0,0 1 0,1 1-14,0 0 0,1-1 44,0 1 1,0 1-31,0-1 0,1 0 0,0-1 0,0 1 45,0-2 0,2 0-70,-1-1 0,2 0 25,1 8 0,1 1 0,2-1 0,0-1 0,-1 0 0,1-1 0,-1-5 0,0-2 112,1 13-157,-1-1 45,0 0 496,-2 0-569,0 0 124,0 0-51,-1 2 0,0-1 89,1 1-139,-1 0 50,0-12 0,0 0-42,-1-9 0,0 1 58,2 8 1,-1 1-17,2 13 0,0 1 79,0-2-130,0-1 51,-1-2 0,2-4-100,-2-1 139,1-3-39,-1 0 0,0-1 95,-1 1-157,0 2 62,-2 1 0,0 4-72,-1 3 100,0-22 0,0 1-28,0 1 0,0 1 0,0 1 0,0 0 42,0 2 0,0-1-59,0 1 0,0 0 17,0-1 0,0 1 0,0-3 0,0 1-34,0-1 1,0-1 44,0 22-11,0-5 0,1-6 39,1-7 884,2-5-923,0-4 456,1-4-540,-2-3 618,0-4-938,-1-2-318,-2-4-1372,0-2 2128,0-2 1,0-2-1,0 0 1</inkml:trace>
  <inkml:trace contextRef="#ctx0" brushRef="#br0" timeOffset="210995">21772 5624 18761,'-27'16'441,"1"-1"0,-12 5 1,-5 1-1,5-2-430,14-7 0,-1 0-206,-8 3 1,-4 3-1,8-4 195,2 1 48,1 4-76,13-12 138,2 3 52,12-10 1,15-2-135,2-6 58,8-3 1,1-2-81,13-12-169,-12 8 1,0-2 515,11-11-241,-15 8 1,-1-1 235,8-10-278,-15 12 0,-1 0 316,-2-3-285,-4 5 22,-3 4 56,-1 4 617,-2 4-712,0 2 375,-1 2-566,0 2-22,0 0 73,2 1-212,3 16 172,2 2-228,2 17-35,-4 0 354,-2 5-175,-3 1 90,-1 0 90,-2-1-286,-5-1 275,-4-2-45,-6 0 56,-6-4-33,-3-3 72,-5-5 174,-5-3-90,-3-6 95,-4-4 309,2-5-203,-1-4-178,4-2 89,3-6-235,4-4-145,5-5-292,7-5-718,4 1-743,8-3-1379,4 2 2457,10 1 1,-4 9 0,3 2 0</inkml:trace>
  <inkml:trace contextRef="#ctx0" brushRef="#br0" timeOffset="211465">21971 6078 17266,'-39'20'455,"0"1"1,2-1-1,2-2-157,-4 4 200,-3 1-845,-2-2 431,4-1 84,5-2 69,6-2-187,7-3 50,5-2 1,6-1-101,5-2 0,3 0 313,3 0 141,1 1-303,6 0 162,5 2 90,8 1-397,3 1 145,2 2-151,1-1-252,-1 0-61,-3-1-550,-4-2-683,-4 0-1546,-3-1 3092,-3 0 0,-4-4 0,-1-2 0</inkml:trace>
  <inkml:trace contextRef="#ctx0" brushRef="#br0" timeOffset="211734">21753 6259 19720,'11'34'-337,"0"-1"1,-1-2 0,-1-5-1322,-4-12-1462,-1-1-157,-1-3 2956,-2-4 1,0-2 0,-1-3-1</inkml:trace>
  <inkml:trace contextRef="#ctx0" brushRef="#br0" timeOffset="211990">21899 6187 15333,'8'2'3276,"-1"-1"-1947,-7-1 379,0 0-1507,30 14-128,-17-5-28,23 12-45,-24-9-252,-3 0-375,-1 1-1277,-2 3-1373,0 0 3026,-1 1 0,-3-9 1,0-1-1</inkml:trace>
  <inkml:trace contextRef="#ctx0" brushRef="#br0" timeOffset="213082">21826 6749 15311,'-33'16'265,"1"0"0,2-2 1,6-2 36,13-5 258,3-3-257,3 0 61,1-3-6,2 0 437,1-1-486,9-2-231,4-5-78,9-3 23,1-7 50,5 0 22,1-3-90,3 1 96,-1-1 263,1 0-269,-3 3 169,-2 2 60,-5 4-229,-4 3 146,-3 3-241,-2 3 0,1 1-56,2 1 123,1 1-67,1 4 0,-1 3-28,-1 4-61,-4 2 22,-3 1-1,-4 0-4,-2 0 144,-2-1-55,-4 1-17,-4-2-73,-6 2 12,-5-4-29,-4-1 90,-1-2-67,-1-4 134,0-1-67,2-2 0,2-1 68,4 0-35,3 0-27,3 0-6,5-1 100,2 0-32,3 0-63,1-1 169,0 1-236,5-1 62,0 1 0,6 0-45,1 1 29,2 0 16,1 2 0,1 4-79,-1 4 12,-1 5 11,-3 1-45,-3 1 1,-2 10 100,-4-6 50,-4 7-50,-7-9 207,-6 1-201,-8-2 128,-6 0 112,-2-3-117,-3-4 364,0-4-11,1-3-162,3-3 27,3-5-347,3-5 0,3-5-56,4-5-634,3-2-178,5 0-761,4-2-1648,5 2 3019,8 0 0,-5 10 1,5 4-1</inkml:trace>
  <inkml:trace contextRef="#ctx0" brushRef="#br0" timeOffset="213716">22225 7239 18924,'-35'1'446,"0"-1"0,2 1 1,4-1-240,0 0 196,-1 1-229,0 3-130,1 1 91,1 4-85,1 1-50,3 1 0,2 2 95,3 1-151,3 1 56,3 1 0,2 0-100,3 0 100,3 0 0,2 1 0,2 0 56,1-1 11,5 1-67,4-2 5,7 0 74,4-3-12,3 0-67,4-3 67,3-1 0,3-3 29,4-2-96,1-2-335,3-1 519,-3-1-178,-3-3 208,-5-1 150,-7-2-247,-5 0 135,-5 2-252,-3 0-246,-2 1-182,-2 0-2703,-3 0 3131,-1-2 0,-2 3 0,0 0 0</inkml:trace>
  <inkml:trace contextRef="#ctx0" brushRef="#br0" timeOffset="-214350.73">22261 8110 18526,'33'0'2028,"-5"-2"-1698,-25-2 107,0 0-364,1-2 95,-2 1 61,1-1-189,-2-1 285,0 0-157,-1-2-67,0 0 78,-2-1-123,-1-1 56,-1 1 95,-1 0-201,1 0 252,0 3-258,0-2 5,0 3 68,-1-2-6,0 1-67,-2 0 0,0-1 112,-1 1-101,0 0-11,0 1 0,0 1-95,0 1 129,-2 0-34,0 1 0,-4-1 33,-1 2-100,-3-1 67,-1 1 0,0 0-101,0 1 68,2 0 33,-1 1 0,1 0 61,0 0-145,-1 0 84,0 0 0,-2 0-84,0 0 12,1 0 72,1 1 0,2 1 56,1 2-124,0-1 68,0 2 0,-2 0-89,1 1 89,-1 1 0,2 0 0,2 1 33,2 0-133,2-1 100,3 0 0,0-1-68,2 0 40,0 1 28,0 1 0,0 1-22,0 3-96,0-1 96,1 3-73,1-1 56,1 1-96,1 0 135,0 1 0,0-1 39,0 1-111,1-1 72,3 0 0,3 0-51,2 0 135,0-1-84,1 0 0,0 0 17,0-1-112,0-2 95,-1 0 0,1-3-90,0 0 146,0-1-56,3 0 0,-2 0-45,2-1-55,-1 0 100,-1-1 0,-1 0-23,-2-2 124,-2 0-101,0-2 0,0 0 39,0 0-39,1 0 0,-1-1 0,1-6 118,-1 2-118,0-6 5,0 4 46,-1-3 134,1 1-152,0-1 85,-2 2 89,0 0-162,-2 0 112,-2 0-157,0 0 67,0-1-34,0 2 35,0 0-24,0 1 208,0 1-246,0 0 229,0 2-190,0-1 11,-2 2-78,-1-1 22,0 2-101,1 0-235,-1 1-1261,-3 0-1680,-3 0 3133,-4 0 0,7 0 0,-1 0 0</inkml:trace>
  <inkml:trace contextRef="#ctx0" brushRef="#br0" timeOffset="-189411.73">21445 4753 20492,'-36'-9'283,"0"-1"1,3-1 0,-10-5 0,-5-2 0,-4-2 0,-1-1 0,2 1 0,4 1 0,7 3-1104,-2 0 1,6 1 0,1 1 0,-7-3 603,2 1 0,-7-2 1,-3-2-1,-2-1 1,1 0-1,1 1 0,5 1 1,7 1 442,-13-10 1,8 3 0,5 2 123,5 4 0,3-1-433,-9-8 1,8 1-1033,19 10-364,7 6-1799,3 1 3274,2 4 0,0 2 1,0 1-1</inkml:trace>
  <inkml:trace contextRef="#ctx0" brushRef="#br0" timeOffset="-188800.73">21028 7058 19904,'-34'-7'315,"0"1"1,0-1 0,-2 1 0,0 0 0,1-1-254,-13-2 0,1 0-1155,11 2 1,0 1 0,-1-1 625,-1 0 0,-2-1 0,0 0 674,-5 0 1,-1 0 0,3-1 305,-3 0 1,1 0-655,5 1 1,-1-1 0,5 1-857,-14-4-14,21 4 1,3-1 1210,2 0 0,13 3 0,3 2 0</inkml:trace>
  <inkml:trace contextRef="#ctx0" brushRef="#br0" timeOffset="-188164.73">21372 8926 20537,'-24'8'414,"-1"0"1,-2 0-1,0-2-226,-4-1 0,-1-2-1114,-10 3 0,-3 0 978,7-1 1,-2 0-1,-1-1-510,-6 2 0,-2 0 1,-1 0 487,11-2 1,-2 0 0,1 0 0,0 0 0,-11 1 1,0 0 0,2 0-32,7-2 0,1 1 0,3-1 250,-7 1 0,4 0-452,14-2 1,3 1-1077,-5 1 1278,13-1 0,10-1 0,4-1 0</inkml:trace>
  <inkml:trace contextRef="#ctx0" brushRef="#br0" timeOffset="-187489.73">21028 11865 18705,'-44'9'603,"0"0"0,-3 3 1,1 2-316,5 5 0,-1 3-1381,5-4 1,-1 1 0,-1 1 736,-5 2 0,-1 2 0,-1-1 429,11-5 0,-1 0 0,1 0 0,0 0 22,-8 4 0,0 0 1,3-1-63,6-4 1,2-2 0,2 0-34,-8 5 0,4-2 192,5-3 0,1-1-518,0 1 1,-2 0-768,-5 3 1,-3 2 0,2-2-547,-6 3 1,-1-1 1091,5 0 1,-3 0 0,6-3 0,-7 4 0,13-8 0</inkml:trace>
  <inkml:trace contextRef="#ctx0" brushRef="#br0" timeOffset="-186685.73">21264 13934 20330,'-47'21'115,"23"-9"-1,1 1-13,-19 16-1307,16-11 0,-2 1 1242,-7 7 0,-2 2-1,7-6 1,-2 2 0,-1 1 1,4-2 1,-2 1 0,0 1 0,-1 1-573,-4 2 0,0 1 0,-1 0 0,-1 1 546,-1 2 0,0 0 0,-1 1 1,0-1 2,1 0 0,-1 0 0,1-1 0,0 0-245,3-2 0,-1 0 0,2 0 1,-1-1 307,5-3 0,0-1 0,1 1 0,-2 0 54,-5 3 1,0 2 0,-1-1 0,3-2-517,1 0 1,1-2 0,0 1 384,-7 5 0,-2 1 0,3-3 47,-2 1 1,2-1-48,3-4 0,2 1-23,-3 0 1,1 1-9,4-3 1,2-1-133,2-1 0,2 0 382,2-3 0,2 0-1356,-8 9-605,13-9-90,9-10 1832,10-8 0,-1-2 0,3-2 0</inkml:trace>
  <inkml:trace contextRef="#ctx0" brushRef="#br0" timeOffset="-183611.73">8074 17707 18128,'-43'14'739,"0"-1"1,5-1 0,-1 1-154,4-1 0,-2 2 0,6-2-687,-8 5 28,-8 0 1,16-1 60,40-8-27,23 7 39,4-1 25,2 1 1,1 1-26,-14-6 0,0 1-545,8 4 1,-1 1 538,11 10 12,-5 4 167,-4 2-137,-16-6 1,-3 2 182,3 14-18,-10-13 1,-2 0 26,-5 11 293,-11 2-39,-6-3-68,-13-1-477,-5-6 282,-6-5-74,-2-7 597,-3-7-742,2-7-101,4-4-254,8-2-384,8-4-78,11-4-617,6-8 212,7-6-2055,18-14 3273,1 5 0,2 1 1,6-3-1,-11 12 0,0 0 1</inkml:trace>
  <inkml:trace contextRef="#ctx0" brushRef="#br0" timeOffset="-182702.73">8491 17109 19400,'-3'43'448,"0"1"0,2-6 0,0 4 0,0 1 0,0-3-364,1 1 0,0-2 0,0 3-740,0-2 1,0 4-1,0 2 1,0-3 0,0-5 93,0 0 0,0-5 1,0 1 561,0 6 0,0 0 0,0-4 455,0-6 1,0-3-437,1 2 1,0 0-20,0-2 0,1-1 879,3 18-879,1-13-34,-1-11 34,-1-9 2864,0-6-2864,0-3 685,3-9-601,4-11 0,5-15-82,-6 9 1,1-2-194,2-3 1,1-2 204,0-4 0,1 0-14,1 0 0,-1 0 0,0 1 0,0 1 0,-2 5 0,-1 1-5,8-16 5,-5 15-39,-4 11 39,-4 10 33,0 4 18,-1 9 55,1 7 84,1 13 6,0 12 62,-2 10-90,-3-20 0,0 1-67,-1 1 0,-1 2-65,0 0 1,1-1-37,-1 0 0,0 0-45,0-4 0,0 0-218,3 19-224,1-9-258,4-10-174,3-8-173,6-10-774,28-10 500,0-11-62,-13 2 0,2-2 1016,-5-2 0,-1 0 272,1-1 0,-1 1 27,-1 2 0,-1 0 566,19-7 528,-10 7 452,-13 5 224,-9 4-648,-7 2-275,-4 1 61,-2 7 1385,-1 4-1608,-2 8 124,-3 6-344,-7 2-32,-3-2-96,-4-4-28,1-6-129,-2-8-67,1-4-280,-3-15-157,1-7 0,-1-15 107,4-4 95,8-5 89,3 2-219,7 3 359,8 3 6,3 7 73,7 5 224,9 7-141,-5 7-83,6 6 45,-9 14 298,-1 7-332,-3 15-40,-4 7-44,-4 5-530,-4 3-181,-2-3-493,-1-6-577,0-7-1496,0-14 0,0-8 2504,0-12 0,0-1 0</inkml:trace>
  <inkml:trace contextRef="#ctx0" brushRef="#br0" timeOffset="-182390.73">9434 17907 19294,'46'19'296,"0"0"1,-4-1 0,-8 3 90,-14 12 38,-4 3 1,-7-1-34,-3-3-22,-4-5-101,-1-6-95,-1-6-57,1-8 219,2-3-17,3-5 169,6-7-18,7-4-240,7-9-163,9-5-67,3-3-1032,4-1 760,-21 15 1,0-1-597,17-11-477,-4-1-385,-5 3-343,-7 1-1204,-7 1 3235,-6-3 0,-6 13 0,-2 0 1</inkml:trace>
  <inkml:trace contextRef="#ctx0" brushRef="#br0" timeOffset="-182081.73">9870 17689 20420,'16'48'477,"1"-1"1,-2-1 0,0-3-299,-7-14 1,0-1-599,0 1 1,-1 1 580,-1-1 1,1 1-104,-1-3 0,0 1 170,5 22-10,0-7 121,-2-8-99,-2-8 241,-2-10-23,-2-9 174,0-5-240,2-11 189,5-10-39,7-16-276,-6 11 0,2-2-181,2-3 1,2-1-897,1-2 0,0-1 675,1 1 1,1 0-328,-1 1 0,0 2-810,0 1 1,0 2-368,1-1 1,1 2-1,-2 3 1,0 1 982,1 0 1,-3 3-1,4-1 1,-9 6 0</inkml:trace>
  <inkml:trace contextRef="#ctx0" brushRef="#br0" timeOffset="-181289.73">12264 17925 18296,'-42'26'127,"-1"-1"0,5-2 0,7-3-43,13-4-84,9-5-106,3-3-6,5-3 112,9-1 61,8 1 7,13 0 21,10 1-16,7 0-22,-11-1 0,0 1 153,-10 0 0,0 1-89,5 0 0,-2 3 327,-1 7 493,-12 3 40,-7 3-45,-11 3 5,-10 1-139,-10 2-192,-12 0 2,-7-1-786,19-15 1,0-1 366,-1-1 1,0 0 58,-24 5-241,4-6-5,5-5-6,8-4-134,7-1-28,7 0-179,7 0-392,4-1 173,2-2-2711,0-2 0,-1-1 2457,-1-1 1,3 3 0,0 0 0</inkml:trace>
  <inkml:trace contextRef="#ctx0" brushRef="#br0" timeOffset="-180476.73">12682 17980 19221,'-9'37'470,"0"0"1,1-2-1,1-3-223,1 1-130,2-4-55,2-6-29,1-4 57,1-8 168,0-2 162,0-5 23,0-1-130,0-2 1054,0 1-1367,0-1 5,0 4 35,2 15-40,4-4-6,3 12 6,3-12 0,2-2-6,3-3 6,3-2 0,4-3 28,4-3-28,3-1-33,1-2 27,1-6 6,-3-4 0,-2-10 34,-5-5 11,-3-4 207,-5-3 224,-4-2 16,-6 0-105,-2 1-123,-3 1-91,-8 1-72,-4 1-51,-12 3-50,-3 3-5,-5 5-74,-3 5-94,1 6-163,1 4-348,3 3-604,6 1-600,6 5-1221,8 4-168,6 4 2673,8 4 1,-4-8 0,4-2 0</inkml:trace>
  <inkml:trace contextRef="#ctx0" brushRef="#br0" timeOffset="-179280.73">13063 18070 20229,'12'38'364,"1"0"0,-2-3 0,-2-5-213,-1-6-145,-1-3 33,0-7-39,1-5 0,1-5 56,3-3 45,6-7-17,4-7-51,7-6-33,2-6 12,2 2-12,-3 1 0,-6 5 67,-6 6 123,-6 5 147,-6 4-18,-3 2-128,-1 5-40,-1 4-84,2 8-22,-1 4-17,1 0-28,0-3-6,0-4-111,1-6-208,2-4 213,3-3 112,5-8 0,8-5 0,6-8-6,3-2 1,1 0-1,-5 5 6,-7 6 168,-7 5 67,-6 5 51,-5 1-118,-1 0-112,-1 5-56,1 3-196,1 6-398,2 4-499,2 1 119,2-1-818,2-1-73,1-4 700,3-3 453,0-4 712,1-3 218,-1-2 735,1-1 38,-3 0 185,3 0-481,3 0-23,5-5-201,5-3-74,7-8-206,3-2-79,0-3-12,-5 0 281,-9 1 162,-8 1-172,-9 0-136,-5 0-67,-2 1-34,-6 5-134,-3 5-67,-9 4 22,-4 8 45,-3 8-28,0 10 23,3 11 5,4 5-73,7 1 39,6-1-16,7-5 50,9-3 28,9-7-28,11-6-6,7-7-61,5-7-546,4-9 596,-21-1 1,-1-4-21,2-4 1,0-4-12,1-5 1,-1-3-7,2-8 1,0-4-505,-9 8 0,-1-1 1,0-4 484,2-6 0,-1-4 0,-1-1-708,-5 9 1,0-2 0,-1-1 0,-1 0 621,0-1 1,0 0 0,-1 0 0,-1 1-40,2-10 0,-2 1 0,0 3 83,-3 10 0,-1 2 0,-1 2 269,1-6 0,-2 5 126,-1 1 359,-1 11-343,-2 17 147,-2 43-133,-2-4 0,-3 7 0,1 1-341,0 2 0,1 0 1,-1 3 115,-1-1 0,0 3 1,-1 0-1,1-3 10,0 1 0,1-3 1,0 0 375,2-5 0,0-1 1,0-2-472,0 8 0,1-4-292,2-9 1,1-2 201,3 20-275,5-4 174,5-2-749,10 2 60,-7-20 320,0-5 1879,-11-29-2232,-3-14 11,-12-21 543,1 10 1,-3-3 199,-1 7 1,-2-2-1,-1 0 159,-2-4 0,-1 0 0,0-1 175,-3-1 1,-1-1 0,0 2 145,2 3 0,-1 0 0,1 2 281,-7-6 0,1 2 322,3 5 1,1 2-343,6 8 1,0 2 280,-6-13-104,9 10-597,9 11 79,15 6-17,11 3-224,16 6-9,-12 2 1,0 2 11,4 3 1,0 3-486,3 3 1,0 3-638,1 2 0,0 1-279,6 5 0,0 1-241,-3-2 1,0 0 982,2 2 1,-3-3-1,3 3 1,-12-10 0</inkml:trace>
  <inkml:trace contextRef="#ctx0" brushRef="#br0" timeOffset="-179083.73">14805 18125 20929,'-5'41'108,"1"1"0,0-4 1,1-4-417,5-3-325,3-4-1081,3-6-1563,7-10 0,1-5 2750,2-7 1,-8 1 0,-3-1 0</inkml:trace>
  <inkml:trace contextRef="#ctx0" brushRef="#br0" timeOffset="-178714.73">15095 18016 21455,'4'47'312,"-1"0"0,1-3 0,-1-6-194,0-7-118,1-5-62,2-10-78,2-7-39,2-5 122,5-10-200,6-8-303,5-11 33,7-8-10,1-2 195,0 2 219,-6 6 123,-7 7 151,-7 10 359,-7 4 44,-4 8-44,-2 8-230,-1 5-146,0 10-134,-4 4-151,1 0-471,-4-1-453,4-3-1765,0-3-437,3-1 0,3-5 2457,1-1 1,-1-7 0,1-4 0</inkml:trace>
  <inkml:trace contextRef="#ctx0" brushRef="#br0" timeOffset="-177504.73">14859 17417 21657,'-3'28'614,"1"1"1,-2 2-1,0 2-354,-2 6 1,-1 1-1018,0 3 1,-1 1 974,1 6 1,0 0-456,1 0 1,0-1 323,2-4 0,-1 0-56,1 1 0,0-1 5,2-6 0,0-1-36,1-1 0,-1-1 3,2-5 0,-1 0 516,1 19-547,2-9-6,1-11-100,2-7-203,3-10 1193,-1-6-862,5-5 1265,2-10-1326,5-5-17,6-14-106,4-8-200,-12 14 1,-1-1 291,1-1 0,1 0 22,-1 0 1,-1 0 41,0 1 1,0 0-68,12-13 62,-4 6 28,-6 11-45,-5 6 56,-3 7 17,-1 3 173,0 7 659,1 9-675,2 9-23,1 13-5,2 6-224,-3 3 89,0-2-11,-4-3-946,1-1-801,-3-17-1530,2-3 0,2-16 2514,-1-10 0,-3 5 0,-2-5 0</inkml:trace>
  <inkml:trace contextRef="#ctx0" brushRef="#br0" timeOffset="-176962.73">15458 17943 22066,'-2'36'449,"1"-1"1,0 0-1,-1 15 1,0-5-310,-5-2-129,3-2-11,1-6-212,2-3-393,1-6-544,0-3-772,0-5-1356,1-8 3078,7-5 0,-5-5 1,5-1-1</inkml:trace>
  <inkml:trace contextRef="#ctx0" brushRef="#br0" timeOffset="-176735.73">15512 17689 16118,'17'6'0,"-3"-1"0</inkml:trace>
  <inkml:trace contextRef="#ctx0" brushRef="#br0" timeOffset="-175788.73">15748 17998 20336,'-1'36'333,"1"0"0,-1 0 0,1 14 0,-1-7-221,-3-9-28,2-5-78,0-6-1,0-8-5,2-6-22,-1-6-140,1-1-6,3-6 16,7-5-94,8-10-124,9-7 63,4-4 155,4-2 29,0 3 123,-3 4 101,-6 8 196,-6 6 190,-6 6 45,-6 4-62,-3 7-15,-2 7-63,-1 10-68,-1 8-128,0 1-196,0 0-67,0-6-414,3-3-595,4-9 45,9-7-229,7-4-1406,12-7-611,8-8 1638,-18 3 1,0-2 236,1-2 1,-1 0 1401,2-1 0,-1 0 330,-3 1 1,0 0 1344,17-10 178,-9 7-111,-8 4-375,-8 7-420,-6 3 2329,-4 2-1659,-4 1-1091,-1 6 17,-5 4-100,-5 7-84,-8 2-146,-6 1-101,-1-4-12,0-3-49,2-6 10,4-4-61,5-5-151,6-10-106,3-9 38,5-12 74,8-6 145,5-2-45,11 4 45,3 7 56,1 7 56,0 9-6,-1 6 113,-2 4 55,-1 13-11,-3 9-128,-4 15-1,-3 11-67,-11-18 0,0 0-318,-2 3 1,-1 1 325,-2 1 1,-2 2 13,-3 0 1,-3 0-45,-3 1 0,-2 0 19,-4 0 1,-3 0-492,-1-3 1,-1 0 443,-1-1 0,0-2 11,0-4 0,-1-1-28,3-4 0,0-1-169,-18 6 35,9-12-51,4-10-5,9-16 513,6-10-435,6-16 112,8-4 0,10-4 744,12 1-618,-7 23 0,4 1 0,3-1 0,3 2-320,3-1 0,2 1 194,4 0 0,1 1-87,3-1 0,1 1-322,0 1 0,1 1-1230,3-2 1,2 0 1565,-11 5 0,2 0 0,-4 1 0,-4 1 0,-2 2 0,2-2 0,0 1 0</inkml:trace>
  <inkml:trace contextRef="#ctx0" brushRef="#br0" timeOffset="-175085.73">11720 17072 19624,'11'41'308,"-1"0"0,0-4 0,-2-5-308,-1-3-224,-1-4-604,0-4-1172,3-6-1277,3-7 3068,7-4 1,-9-4-1,2 0 1</inkml:trace>
  <inkml:trace contextRef="#ctx0" brushRef="#br0" timeOffset="-174959.73">11920 17163 13866,'7'8'2515,"-2"-2"-2515,-5-6-1165,20 53 1165,9-20 0,-16-3 0,0-2 0,10-8 0</inkml:trace>
  <inkml:trace contextRef="#ctx0" brushRef="#br0" timeOffset="-174329.73">17544 17290 18599,'-27'30'-547,"0"0"1,1-3 0,10-8 0,17-15 0,0-4 0</inkml:trace>
  <inkml:trace contextRef="#ctx0" brushRef="#br0" timeOffset="-174236.73">17526 17272 17413,'6'34'-820,"-1"1"1,0-1 0,3 13 0,-6-7 932,-16-12 0,6-12 0,3-6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07T10:05:06.505"/>
    </inkml:context>
    <inkml:brush xml:id="br0">
      <inkml:brushProperty name="width" value="0.09071" units="cm"/>
      <inkml:brushProperty name="height" value="0.09071" units="cm"/>
      <inkml:brushProperty name="color" value="#FF0000"/>
    </inkml:brush>
  </inkml:definitions>
  <inkml:trace contextRef="#ctx0" brushRef="#br0">1778 9289 20274,'28'7'778,"1"-1"1,6 3-673,10-2-50,-27-5-28,19-2-594,-21 0-660,11 0-942,-22 0-1109,-3 4 0,1 0 2764,-2 3 1,-1-3 0,0 0 0</inkml:trace>
  <inkml:trace contextRef="#ctx0" brushRef="#br0" timeOffset="1320">1760 9416 13855,'-4'-5'3276,"1"1"-2385,2 27 0,1 12-493,0 3-292,0 6 1,-1 3-343,1-17 1,0 0 377,0 3 1,0 1-1736,0 6 1,0 2 1715,0 5 1,0 2-91,0-11 1,0 2-1,0 1-38,0 2 1,0 2-1,0-1 85,0 3 0,0 0 1,0 0-402,0 0 1,0-1-1,0-1 399,0-3 1,0 0-1,0 0 21,0-2 0,0 0 0,0 0-54,0-2 0,0 0 0,1 2 16,0 1 1,1 4-1,0-1 1,0-1-60,-1 3 0,1-2 0,0 3 38,0-4 1,1 3-1,0-1 1,-1-2-39,1 0 0,-1-3 0,0 0 48,1 0 1,0 0-1,0-1-194,0 0 0,1 0 0,-1 0 159,1-1 0,0 0 0,-1 0 37,1-1 0,0 1 1,0-1-37,0 1 1,0-1 0,0 0 5,-1 1 1,1-1-1,0 1 34,-2-1 0,1 0 0,0-1-56,-1-1 0,0-1 0,1 0 75,-1 13 1,1-2 16,-2 0 1,1-1-88,-1-5 1,1-1 70,-1 2 0,0 0-76,0 0 0,0 0 537,-1-3 0,1 0-551,0 4 0,-1 0 53,1-1 0,0 0-36,0 0 0,0 1 11,1 0 0,0 0 5,0-2 1,0-1 27,1-2 1,0 0-48,-1-1 0,1-1 17,-1-1 0,1 1 50,0 14 0,-1 2-34,0-12 1,0 0-17,0 13 0,1 0 2,-2-14 1,0-1-23,0 0 1,0 0 2,0 0 0,0 0 0,0-3 0,0 1 5,0-2 1,0 0 27,0-1 1,0-1-34,-1 0 0,1-1 353,-1 0 0,1-1-348,-1 1 1,0 0-20,0 1 0,0-1 14,0 1 0,0 0 0,0 0 0,0 1-20,0-2 1,0 0 36,0-1 0,0 0-17,0-1 0,0-1 0,0 24 0,0-2-17,0 1 17,0 1 0,-1 1-6,-1 0 12,-1-2-6,-1-2 0,1-8 1335,1-4-1368,2-7 33,-1-4 1321,1-3-1321,0-3 1165,0-2-1165,0-3 235,0-1-229,0-2 22,0 5-28,0-2 17,0 1 50,0-5-39,0-4 61,0-1-27,0-3 576,0 0-733,3-1 95,4 0 0,6 0-11,15 1 17,-3 0-6,12 1 0,-6 1 33,-5-1 1,1 1-34,16 2 0,-13-1 0,1 0-12,2 0 1,-2 1 11,17 3 0,-17-5 0,-2 1 51,6 2-57,-5-3 6,-6 2 0,-5-3-28,-7 1 34,-4-2-6,-3 0 11,-2 0 62,-1-1-62,-1 2-45,0-1-1059,-1 0 1,0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07T10:07:23.207"/>
    </inkml:context>
    <inkml:brush xml:id="br0">
      <inkml:brushProperty name="width" value="0.09071" units="cm"/>
      <inkml:brushProperty name="height" value="0.09071" units="cm"/>
      <inkml:brushProperty name="color" value="#FF0000"/>
    </inkml:brush>
  </inkml:definitions>
  <inkml:trace contextRef="#ctx0" brushRef="#br0">1832 6622 20117,'33'-1'-473,"5"0"0,0 0-1387,-9 3 1860,2 6 0,-5 2 0,-19-3 0,-5 10 0</inkml:trace>
  <inkml:trace contextRef="#ctx0" brushRef="#br0" timeOffset="949">1778 6749 12556,'-7'47'3276,"4"-15"-1738,-3 3 0,-2 3-4815,1 11 2477,3-21 0,0 0 817,1 1 0,-1 1 638,0 3 0,0-1-655,1 2 0,0 0 0,0 0 0,-1 2 5,0 15 1,1 0-6,0-12 0,1 0 208,-1 11 1,0-2-167,1-17 0,1-2-59,0-1 0,-1-1 17,-1 22 0,0-5 70,0-15 0,-1 0-70,-1 16 67,0-11 1,0 0-96,1 2 28,-2 5 0,4-22 212,1-4-145,-2-1 447,1-3-385,-2 5-168,-1 0 39,0 3 0,-1 4-51,0 0 3327,0 0-3126,1-4-150,1-4 73,2-6-12,1-5-55,1-2 28,0-2 10,-1 2-44,1 2 0,-2 3 67,0 3-111,0 2 44,-1 1 0,2-2-56,0-2 89,1-2-33,0-4 6,0 0 554,0-3-493,7 1 426,16-3-180,6-1-99,14-3-164,-3-1 51,2-2-101,2 1 0,-1-1-50,0 1 100,0 1-50,-3 0 0,-2 3 23,5 2-23,-16 0 0,1 2-34,-18 0 163,-5 0-129,-2 0-1093,-2 0 1,0 0 0</inkml:trace>
  <inkml:trace contextRef="#ctx0" brushRef="#br0" timeOffset="5626">1705 9235 21780,'36'-7'830,"-2"1"-617,-6 9 31,12 3 1,12 3-1,-6-2-225,-15-3 1,-1 0-1113,16 3 1,7 2 0,-13-4-1078,-14-5 3557,-7 0-1381,-7 0 862,-5 0-896,-4 0-2566,-3 0-442,-10-2 1692,-3-4 1344,-10-3 0,11 3 0,2 1 0</inkml:trace>
  <inkml:trace contextRef="#ctx0" brushRef="#br0" timeOffset="6465">1687 9362 13519,'-4'-10'3276,"0"2"-1993,4 8-533,0 46-239,0-12-841,-1 5 1,0 2 525,0-9 0,0 0-9,-2 3 1,0 3-1459,0 4 1,-2 3 1356,2-12 0,-1 1 0,-1 1-17,0 6 0,-1 0 0,0 2-711,0 3 1,-1 0-1,1 1 675,-1 0 1,0 0 0,1-1-174,-1-3 0,1-2 1,1-1 197,-2 9 1,1-3-20,2-8 1,0-1 137,1-6 0,2 0-144,-1 1 1,1 1 11,0 0 0,0 1-6,0 0 1,1-1-21,-1-3 1,1 0-4,0-3 1,0-1-11,0 18 1957,0-5-1957,0-5 5,0-4 28,0-3-33,0-5 2921,0-3-2893,0-5 1172,0-6-1195,0-3 219,0-3 95,0-1-325,3 1 39,4 0 62,12 5-28,0-2 11,11 0 84,0-4-51,5-1 46,7 0-7,7 0-100,-23 0 0,1 0-20,2 0 1,1-1-15,13-2 1,0 0-23,-11 0 0,1 0 0,7-1 0,0 1 3,-7 0 0,-2 1-3,12 0 39,7 0-39,-26 1 0,-5 1 39,-6 0-39,-6 0 50,-3 0-3327,-3 0 3212,-5 3 1,3-2 0,-2 1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07T10:08:53.653"/>
    </inkml:context>
    <inkml:brush xml:id="br0">
      <inkml:brushProperty name="width" value="0.09071" units="cm"/>
      <inkml:brushProperty name="height" value="0.09071" units="cm"/>
      <inkml:brushProperty name="color" value="#FF0000"/>
    </inkml:brush>
  </inkml:definitions>
  <inkml:trace contextRef="#ctx0" brushRef="#br0">14678 5352 18565,'-29'2'1302,"0"1"1,-10-2-1085,25 3 152,47-2-309,-4 1 3,19 0 1,4 0-1704,-15 0 1,1-1 1580,-3 0 0,4 0 0,-3 0 61,9 0 0,-2 0-59,2 0 0,0 0 56,-1 0 0,2 0 39,-6 0 0,2 1 0,-2-1-39,4 0 0,0 0 0,-8 1 0,1-1 0,-2 0 28,6 1 1,-3-1-151,12 1 169,-22-1 1,-3-1 58,-6-1-5,-7 1 2371,-7-1-2354,-3 1 1512,-2 0-1428,-8 1 53,-6 0-115,-15 1-207,-20 0-532,20 0 0,-3-1 540,-8 1 0,-1-1 23,-2 1 0,-1-1-71,1 1 1,-1-1 75,-1 0 0,0-1 28,4 1 1,2-2-21,0 1 1,2-1 5,7 0 0,1 0 17,-15 0-50,17 0-1,13 0-542,9 0 43,5 0 388,11 0 1259,11 0-1103,25 0 6,-17 0 0,2 0-523,8 0 0,2 0 484,2 0 0,0 0 64,1 1 0,0-1-727,2 1 0,1-1 702,-5 2 0,0-1 42,1 1 0,-1-1-59,-4 2 0,-1-1 17,-2 1 0,-3 0 0,-3 0 0,-2 0-73,16 3 79,-12-1-6,-15-1 168,-8-2-134,-16-2 173,-14 0-207,-27 0-126,10 0 1,-3 0 94,-7 0 0,-2 0-21,13-1 1,0-1 0,1 1 51,-16-1 0,3-1 0,8 0 0,1-2 36,5 3 0,1-2-36,-2-1 0,3 0 0,-9-2-61,0-2-399,33 4 52,7 1 614,32-3-620,2 0 89,-1 2 0,2 0 502,-2 1 1,0 1-234,1-1 0,1 1-37,-1 1 1,-1 0 92,-4 0 0,-1 1 0,15 0 75,-17 1 239,-12 0 39,-19 0-224,-25 1 67,2 1 0,-5 1-987,1-1 1,-3 0 0,-1 0 939,-6 1 1,-2 0-1,-1 0-28,-1 0 1,-1-1-1,1 0 34,3 0 1,2-1-1,1 0 114,-6 1 0,4-2-149,12 0 1,4 0-54,-6 0 17,12 0-84,7 0-286,7 0 2637,4 0-2799,16 0 1034,8 0-698,21 0 28,0 0 0,2 0 78,-9 0 1,0 0 5,11 0 0,-2 0 190,5 1 639,-23-1-572,-33 1-30,-22-1 0,-9 0-208,3 0 1,-3 0 47,-10 0 1,-1 0-441,9 0 1,4 0-1454,0-2 1826,3-4 0,32 2 0,4-2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07T10:09:10.491"/>
    </inkml:context>
    <inkml:brush xml:id="br0">
      <inkml:brushProperty name="width" value="0.09071" units="cm"/>
      <inkml:brushProperty name="height" value="0.09071" units="cm"/>
      <inkml:brushProperty name="color" value="#FF0000"/>
    </inkml:brush>
  </inkml:definitions>
  <inkml:trace contextRef="#ctx0" brushRef="#br0">2721 5733 20056,'7'36'408,"-4"2"-206,-10-4-30,0 0 0,-2 12 0,0 1 1,1-6-173,-1-1 0,1 1-819,-1 1 0,0 8 1,-1-1-1,2-10 841,0-7 1,2-5-23,-1 1 0,0-1 968,-5 22-943,5-19 0,1-1-25,-3 11 0,-2 5 562,5-14-556,2-12 78,0 1-73,3-13 1924,0-2-1929,1-3 644,0-2-510,0-5-134,0-4-6,0-24 0,2 1 0,2-18 22,3 3-317,-2 22 1,0-2 294,1-2 0,-1-1-37,1-1 1,0 1 36,1-3 0,-2 1-68,1 1 1,0 0 67,-1 1 0,1 1 0,-2 1 0,1 2 12,3-22-29,-1 6 17,-1 5-275,0 5 264,-1 1 44,2-2-33,-3 9 34,2 0 5,-4 13 485,-1 4-524,1 3 301,-2 2-839,1 1 403,-1 7 130,0 6-40,0 12 45,0 10 0,0 10 25,-1-17 0,0 0-324,-1 3 1,-1 1 301,-1 1 0,0 1-3,-2 0 0,0-1 11,0 1 0,-1-2 22,1-1 1,0-2-34,-5 22 0,2-10 6,2-11-68,3-8 57,1-9 5,2-5 117,1-4 671,0-2-788,0-17 51,3-9-68,3-24-339,-1 19 0,1-2 356,1-4 0,1-1-3,0-3 1,0-1 2,1 1 0,-1-1-3,0 2 0,0 0 3,-1 3 0,1 1 0,-2 3 0,1 1-20,-1 3 1,-1 2 19,5-19 0,-4 11 0,0 9 56,-4 7-56,1 7 0,-3 5-62,1 4-279,-1 2 94,0 11 953,0 7-773,-3 21 67,-3 10-461,1-17 0,0 1 464,-2 2 0,-1 2-6,0 2 0,-1 1 3,0-1 0,0 0-14,-1-1 0,1-1 11,0-2 0,0-1-50,0-4 0,1 0 53,1-4 0,0-2-84,-4 16-34,3-10 118,2-9-156,2-9 77,2-5 40,1-5 843,1-1-804,0-7-17,1-6-33,5-14 0,1-12-68,7-10 51,-6 20 0,-1-1-275,2-2 0,0 1 241,-1-1 1,0 1-21,-1 2 1,1 0-160,4-19-295,-3 11-1161,-2 8-1541,-2 10 2457,-3 4 1,0 8 0,-2 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2-07T10:30:27.720"/>
    </inkml:context>
    <inkml:brush xml:id="br0">
      <inkml:brushProperty name="width" value="0.09071" units="cm"/>
      <inkml:brushProperty name="height" value="0.09071" units="cm"/>
      <inkml:brushProperty name="color" value="#FF0000"/>
    </inkml:brush>
  </inkml:definitions>
  <inkml:trace contextRef="#ctx0" brushRef="#br0">12736 8219 20028,'-14'0'44,"0"1"-8,-16-2 1,-2 2-37,8 0-6,-13 1 1,3-1-12,20 3 17,-18 6-33,16-5 33,-17 8 0,18-5 5,-5 1-10,8-1 5,0-2-40,-4 4 18,3-2 89,-9 8-44,10-7 27,-5 3-39,8-6 96,-4 3-107,4-1 16,-2 3 35,-5 9-90,0 3 39,-2 7 16,5-6-16,8-1 0,2-9-44,0 23 27,2-18-17,0 19 34,1-23-11,2 4-6,3-6 17,7 4 11,-1-4-5,5 4-6,-3-6 22,5 2-16,-2-3-6,3 3 0,-5-6 39,15 4-39,-9-4 0,29 3 17,-26-7 45,20 0-62,-23-2-6,19-1 6,-20 0 0,9 0 34,-14 1-34,-1 0 0,2 1-34,6 0 34,-3 0 0,11-1 11,-11 0-16,12-1 5,-12 0-40,5 0 46,-7 0-6,0-2 50,7-1-55,-5 0 5,11-5-6,-14 5-11,5-4 17,-8 2 68,4-3-74,-3 2 6,7-6-6,-7 6 40,6-6 33,-7 6-67,1-3 73,-5 3-67,3-5-6,-3 3-6,9-13 6,-8 9 0,8-18-28,-12 15 73,2-9-45,-6 12 0,-2-19-17,-2 16 23,-5-18 10,1 20 57,-12-14-67,9 14-6,-8-7 11,8 11-11,-2 0 50,-5-3-33,4 2-6,-15-8 23,13 9-34,-6-4-112,7 5 33,0 3 79,1 0-5,0 4-17,3 0 22,-2 1 0,0 0 44,-1 0-77,-5 0 33,3 0-11,-5 0 72,-11 4-55,14-1-191,-25 6-739,28-4 924,-28 14 0,32-13 0,-14 8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382713" y="250825"/>
            <a:ext cx="4092575" cy="30702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333375" y="3348038"/>
            <a:ext cx="6264275" cy="5545137"/>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270"/>
              </a:spcBef>
              <a:spcAft>
                <a:spcPts val="0"/>
              </a:spcAft>
              <a:buSzPts val="1400"/>
              <a:buNone/>
              <a:defRPr sz="900" b="0" i="0" u="none" strike="noStrike" cap="none">
                <a:solidFill>
                  <a:schemeClr val="dk1"/>
                </a:solidFill>
                <a:latin typeface="Calibri"/>
                <a:ea typeface="Calibri"/>
                <a:cs typeface="Calibri"/>
                <a:sym typeface="Calibri"/>
              </a:defRPr>
            </a:lvl1pPr>
            <a:lvl2pPr marL="914400" marR="0" lvl="1" indent="-228600" algn="l" rtl="0">
              <a:spcBef>
                <a:spcPts val="240"/>
              </a:spcBef>
              <a:spcAft>
                <a:spcPts val="0"/>
              </a:spcAft>
              <a:buSzPts val="1400"/>
              <a:buNone/>
              <a:defRPr sz="800" b="0" i="0" u="none" strike="noStrike" cap="none">
                <a:solidFill>
                  <a:schemeClr val="dk1"/>
                </a:solidFill>
                <a:latin typeface="Calibri"/>
                <a:ea typeface="Calibri"/>
                <a:cs typeface="Calibri"/>
                <a:sym typeface="Calibri"/>
              </a:defRPr>
            </a:lvl2pPr>
            <a:lvl3pPr marL="1371600" marR="0" lvl="2" indent="-228600" algn="l" rtl="0">
              <a:spcBef>
                <a:spcPts val="240"/>
              </a:spcBef>
              <a:spcAft>
                <a:spcPts val="0"/>
              </a:spcAft>
              <a:buSzPts val="1400"/>
              <a:buNone/>
              <a:defRPr sz="800" b="0" i="0" u="none" strike="noStrike" cap="none">
                <a:solidFill>
                  <a:schemeClr val="dk1"/>
                </a:solidFill>
                <a:latin typeface="Calibri"/>
                <a:ea typeface="Calibri"/>
                <a:cs typeface="Calibri"/>
                <a:sym typeface="Calibri"/>
              </a:defRPr>
            </a:lvl3pPr>
            <a:lvl4pPr marL="1828800" marR="0" lvl="3" indent="-228600" algn="l" rtl="0">
              <a:spcBef>
                <a:spcPts val="240"/>
              </a:spcBef>
              <a:spcAft>
                <a:spcPts val="0"/>
              </a:spcAft>
              <a:buSzPts val="1400"/>
              <a:buNone/>
              <a:defRPr sz="800" b="0" i="0" u="none" strike="noStrike" cap="none">
                <a:solidFill>
                  <a:schemeClr val="dk1"/>
                </a:solidFill>
                <a:latin typeface="Calibri"/>
                <a:ea typeface="Calibri"/>
                <a:cs typeface="Calibri"/>
                <a:sym typeface="Calibri"/>
              </a:defRPr>
            </a:lvl4pPr>
            <a:lvl5pPr marL="2286000" marR="0" lvl="4" indent="-228600" algn="l" rtl="0">
              <a:spcBef>
                <a:spcPts val="240"/>
              </a:spcBef>
              <a:spcAft>
                <a:spcPts val="0"/>
              </a:spcAft>
              <a:buSzPts val="1400"/>
              <a:buNone/>
              <a:defRPr sz="8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‹N›</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ciscopress.com/articles/printerfriendly/426640"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2:notes"/>
          <p:cNvSpPr>
            <a:spLocks noGrp="1" noRot="1" noChangeAspect="1"/>
          </p:cNvSpPr>
          <p:nvPr>
            <p:ph type="sldImg" idx="2"/>
          </p:nvPr>
        </p:nvSpPr>
        <p:spPr>
          <a:xfrm>
            <a:off x="1382713" y="250825"/>
            <a:ext cx="4092575" cy="307022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5" name="Google Shape;65;p2:notes"/>
          <p:cNvSpPr txBox="1">
            <a:spLocks noGrp="1"/>
          </p:cNvSpPr>
          <p:nvPr>
            <p:ph type="body" idx="1"/>
          </p:nvPr>
        </p:nvSpPr>
        <p:spPr>
          <a:xfrm>
            <a:off x="333375" y="3348038"/>
            <a:ext cx="6264275" cy="5545137"/>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sz="1100" u="sng" dirty="0">
                <a:solidFill>
                  <a:schemeClr val="hlink"/>
                </a:solidFill>
                <a:latin typeface="Arial"/>
                <a:ea typeface="Arial"/>
                <a:cs typeface="Arial"/>
                <a:sym typeface="Arial"/>
                <a:hlinkClick r:id="rId3"/>
              </a:rPr>
              <a:t>http://www.ciscopress.com/articles/printerfriendly/426640</a:t>
            </a:r>
            <a:endParaRPr dirty="0"/>
          </a:p>
        </p:txBody>
      </p:sp>
      <p:sp>
        <p:nvSpPr>
          <p:cNvPr id="66" name="Google Shape;66;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10:notes"/>
          <p:cNvSpPr txBox="1">
            <a:spLocks noGrp="1"/>
          </p:cNvSpPr>
          <p:nvPr>
            <p:ph type="body" idx="1"/>
          </p:nvPr>
        </p:nvSpPr>
        <p:spPr>
          <a:xfrm>
            <a:off x="333375" y="3348038"/>
            <a:ext cx="6264275" cy="5545137"/>
          </a:xfrm>
          <a:prstGeom prst="rect">
            <a:avLst/>
          </a:prstGeom>
        </p:spPr>
        <p:txBody>
          <a:bodyPr spcFirstLastPara="1" wrap="square" lIns="91425" tIns="45700" rIns="91425" bIns="45700" anchor="t" anchorCtr="0">
            <a:noAutofit/>
          </a:bodyPr>
          <a:lstStyle/>
          <a:p>
            <a:pPr marL="0" lvl="0" indent="0" algn="l" rtl="0">
              <a:spcBef>
                <a:spcPts val="270"/>
              </a:spcBef>
              <a:spcAft>
                <a:spcPts val="0"/>
              </a:spcAft>
              <a:buNone/>
            </a:pPr>
            <a:endParaRPr/>
          </a:p>
        </p:txBody>
      </p:sp>
      <p:sp>
        <p:nvSpPr>
          <p:cNvPr id="116" name="Google Shape;116;p10:notes"/>
          <p:cNvSpPr>
            <a:spLocks noGrp="1" noRot="1" noChangeAspect="1"/>
          </p:cNvSpPr>
          <p:nvPr>
            <p:ph type="sldImg" idx="2"/>
          </p:nvPr>
        </p:nvSpPr>
        <p:spPr>
          <a:xfrm>
            <a:off x="1382713" y="250825"/>
            <a:ext cx="4092575" cy="30702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p11:notes"/>
          <p:cNvSpPr txBox="1">
            <a:spLocks noGrp="1"/>
          </p:cNvSpPr>
          <p:nvPr>
            <p:ph type="body" idx="1"/>
          </p:nvPr>
        </p:nvSpPr>
        <p:spPr>
          <a:xfrm>
            <a:off x="333375" y="3348038"/>
            <a:ext cx="6264275" cy="5545137"/>
          </a:xfrm>
          <a:prstGeom prst="rect">
            <a:avLst/>
          </a:prstGeom>
        </p:spPr>
        <p:txBody>
          <a:bodyPr spcFirstLastPara="1" wrap="square" lIns="91425" tIns="45700" rIns="91425" bIns="45700" anchor="t" anchorCtr="0">
            <a:noAutofit/>
          </a:bodyPr>
          <a:lstStyle/>
          <a:p>
            <a:pPr marL="0" lvl="0" indent="0" algn="l" rtl="0">
              <a:spcBef>
                <a:spcPts val="270"/>
              </a:spcBef>
              <a:spcAft>
                <a:spcPts val="0"/>
              </a:spcAft>
              <a:buNone/>
            </a:pPr>
            <a:r>
              <a:rPr lang="en-US" dirty="0"/>
              <a:t>why two “</a:t>
            </a:r>
            <a:r>
              <a:rPr lang="en-US" dirty="0" err="1"/>
              <a:t>mpls</a:t>
            </a:r>
            <a:r>
              <a:rPr lang="en-US" dirty="0"/>
              <a:t> traffic-</a:t>
            </a:r>
            <a:r>
              <a:rPr lang="en-US" dirty="0" err="1"/>
              <a:t>eng</a:t>
            </a:r>
            <a:r>
              <a:rPr lang="en-US" dirty="0"/>
              <a:t> tunnels” commands? The first one enables tunneling at the router level (global), the second one does it at the </a:t>
            </a:r>
            <a:r>
              <a:rPr lang="en-US" dirty="0" err="1"/>
              <a:t>itnerface</a:t>
            </a:r>
            <a:r>
              <a:rPr lang="en-US" dirty="0"/>
              <a:t> level.</a:t>
            </a:r>
            <a:endParaRPr dirty="0"/>
          </a:p>
        </p:txBody>
      </p:sp>
      <p:sp>
        <p:nvSpPr>
          <p:cNvPr id="123" name="Google Shape;123;p11:notes"/>
          <p:cNvSpPr>
            <a:spLocks noGrp="1" noRot="1" noChangeAspect="1"/>
          </p:cNvSpPr>
          <p:nvPr>
            <p:ph type="sldImg" idx="2"/>
          </p:nvPr>
        </p:nvSpPr>
        <p:spPr>
          <a:xfrm>
            <a:off x="1382713" y="250825"/>
            <a:ext cx="4092575" cy="30702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2:notes"/>
          <p:cNvSpPr txBox="1">
            <a:spLocks noGrp="1"/>
          </p:cNvSpPr>
          <p:nvPr>
            <p:ph type="body" idx="1"/>
          </p:nvPr>
        </p:nvSpPr>
        <p:spPr>
          <a:xfrm>
            <a:off x="333375" y="3348038"/>
            <a:ext cx="6264275" cy="5545137"/>
          </a:xfrm>
          <a:prstGeom prst="rect">
            <a:avLst/>
          </a:prstGeom>
        </p:spPr>
        <p:txBody>
          <a:bodyPr spcFirstLastPara="1" wrap="square" lIns="91425" tIns="45700" rIns="91425" bIns="45700" anchor="t" anchorCtr="0">
            <a:noAutofit/>
          </a:bodyPr>
          <a:lstStyle/>
          <a:p>
            <a:pPr marL="0" lvl="0" indent="0" algn="l" rtl="0">
              <a:spcBef>
                <a:spcPts val="270"/>
              </a:spcBef>
              <a:spcAft>
                <a:spcPts val="0"/>
              </a:spcAft>
              <a:buNone/>
            </a:pPr>
            <a:r>
              <a:rPr lang="en-US" dirty="0">
                <a:latin typeface="Arial"/>
                <a:ea typeface="Arial"/>
                <a:cs typeface="Arial"/>
                <a:sym typeface="Arial"/>
              </a:rPr>
              <a:t>By default, the tunnel interface is not announced into the IGP for use in the routing table. This will have to be configured explicitly for the tunnel interface to be used as the next hop in the routing table by the IGP.</a:t>
            </a:r>
            <a:endParaRPr dirty="0">
              <a:latin typeface="Arial"/>
              <a:ea typeface="Arial"/>
              <a:cs typeface="Arial"/>
              <a:sym typeface="Arial"/>
            </a:endParaRPr>
          </a:p>
          <a:p>
            <a:pPr marL="0" lvl="0" indent="0" algn="l" rtl="0">
              <a:spcBef>
                <a:spcPts val="270"/>
              </a:spcBef>
              <a:spcAft>
                <a:spcPts val="0"/>
              </a:spcAft>
              <a:buNone/>
            </a:pPr>
            <a:r>
              <a:rPr lang="en-US" dirty="0">
                <a:latin typeface="Arial"/>
                <a:ea typeface="Arial"/>
                <a:cs typeface="Arial"/>
                <a:sym typeface="Arial"/>
              </a:rPr>
              <a:t>This configuration has to be performed at the ingress of the tunnel (R1)</a:t>
            </a:r>
          </a:p>
          <a:p>
            <a:pPr marL="0" lvl="0" indent="0" algn="l" rtl="0">
              <a:spcBef>
                <a:spcPts val="270"/>
              </a:spcBef>
              <a:spcAft>
                <a:spcPts val="0"/>
              </a:spcAft>
              <a:buNone/>
            </a:pPr>
            <a:endParaRPr lang="en-US" dirty="0">
              <a:latin typeface="Arial"/>
              <a:ea typeface="Arial"/>
              <a:cs typeface="Arial"/>
              <a:sym typeface="Arial"/>
            </a:endParaRPr>
          </a:p>
          <a:p>
            <a:pPr marL="0" lvl="0" indent="0" algn="l" rtl="0">
              <a:spcBef>
                <a:spcPts val="270"/>
              </a:spcBef>
              <a:spcAft>
                <a:spcPts val="0"/>
              </a:spcAft>
              <a:buNone/>
            </a:pPr>
            <a:r>
              <a:rPr lang="en-US" dirty="0">
                <a:latin typeface="Arial"/>
                <a:ea typeface="Arial"/>
                <a:cs typeface="Arial"/>
                <a:sym typeface="Arial"/>
              </a:rPr>
              <a:t>To check reachability </a:t>
            </a:r>
            <a:r>
              <a:rPr lang="it-IT" sz="900" b="1" i="0" u="sng" strike="noStrike" cap="none" dirty="0">
                <a:solidFill>
                  <a:schemeClr val="dk1"/>
                </a:solidFill>
                <a:effectLst/>
                <a:latin typeface="Calibri"/>
                <a:ea typeface="Calibri"/>
                <a:cs typeface="Calibri"/>
                <a:sym typeface="Calibri"/>
              </a:rPr>
              <a:t>show </a:t>
            </a:r>
            <a:r>
              <a:rPr lang="it-IT" sz="900" b="1" i="0" u="sng" strike="noStrike" cap="none" dirty="0" err="1">
                <a:solidFill>
                  <a:schemeClr val="dk1"/>
                </a:solidFill>
                <a:effectLst/>
                <a:latin typeface="Calibri"/>
                <a:ea typeface="Calibri"/>
                <a:cs typeface="Calibri"/>
                <a:sym typeface="Calibri"/>
              </a:rPr>
              <a:t>mpls</a:t>
            </a:r>
            <a:r>
              <a:rPr lang="it-IT" sz="900" b="1" i="0" u="sng" strike="noStrike" cap="none" dirty="0">
                <a:solidFill>
                  <a:schemeClr val="dk1"/>
                </a:solidFill>
                <a:effectLst/>
                <a:latin typeface="Calibri"/>
                <a:ea typeface="Calibri"/>
                <a:cs typeface="Calibri"/>
                <a:sym typeface="Calibri"/>
              </a:rPr>
              <a:t> </a:t>
            </a:r>
            <a:r>
              <a:rPr lang="it-IT" sz="900" b="1" i="0" u="sng" strike="noStrike" cap="none" dirty="0" err="1">
                <a:solidFill>
                  <a:schemeClr val="dk1"/>
                </a:solidFill>
                <a:effectLst/>
                <a:latin typeface="Calibri"/>
                <a:ea typeface="Calibri"/>
                <a:cs typeface="Calibri"/>
                <a:sym typeface="Calibri"/>
              </a:rPr>
              <a:t>traffic-eng</a:t>
            </a:r>
            <a:r>
              <a:rPr lang="it-IT" sz="900" b="1" i="0" u="sng" strike="noStrike" cap="none" dirty="0">
                <a:solidFill>
                  <a:schemeClr val="dk1"/>
                </a:solidFill>
                <a:effectLst/>
                <a:latin typeface="Calibri"/>
                <a:ea typeface="Calibri"/>
                <a:cs typeface="Calibri"/>
                <a:sym typeface="Calibri"/>
              </a:rPr>
              <a:t> </a:t>
            </a:r>
            <a:r>
              <a:rPr lang="it-IT" sz="900" b="1" i="0" u="sng" strike="noStrike" cap="none" dirty="0" err="1">
                <a:solidFill>
                  <a:schemeClr val="dk1"/>
                </a:solidFill>
                <a:effectLst/>
                <a:latin typeface="Calibri"/>
                <a:ea typeface="Calibri"/>
                <a:cs typeface="Calibri"/>
                <a:sym typeface="Calibri"/>
              </a:rPr>
              <a:t>topology</a:t>
            </a:r>
            <a:r>
              <a:rPr lang="it-IT" sz="900" b="1" i="0" u="sng" strike="noStrike" cap="none" dirty="0">
                <a:solidFill>
                  <a:schemeClr val="dk1"/>
                </a:solidFill>
                <a:effectLst/>
                <a:latin typeface="Calibri"/>
                <a:ea typeface="Calibri"/>
                <a:cs typeface="Calibri"/>
                <a:sym typeface="Calibri"/>
              </a:rPr>
              <a:t> </a:t>
            </a:r>
            <a:r>
              <a:rPr lang="it-IT" sz="900" b="1" i="0" u="sng" strike="noStrike" cap="none" dirty="0" err="1">
                <a:solidFill>
                  <a:schemeClr val="dk1"/>
                </a:solidFill>
                <a:effectLst/>
                <a:latin typeface="Calibri"/>
                <a:ea typeface="Calibri"/>
                <a:cs typeface="Calibri"/>
                <a:sym typeface="Calibri"/>
              </a:rPr>
              <a:t>path</a:t>
            </a:r>
            <a:r>
              <a:rPr lang="it-IT" sz="900" b="1" i="0" u="sng" strike="noStrike" cap="none" dirty="0">
                <a:solidFill>
                  <a:schemeClr val="dk1"/>
                </a:solidFill>
                <a:effectLst/>
                <a:latin typeface="Calibri"/>
                <a:ea typeface="Calibri"/>
                <a:cs typeface="Calibri"/>
                <a:sym typeface="Calibri"/>
              </a:rPr>
              <a:t> </a:t>
            </a:r>
            <a:r>
              <a:rPr lang="it-IT" sz="900" b="1" i="0" u="sng" strike="noStrike" cap="none" dirty="0" err="1">
                <a:solidFill>
                  <a:schemeClr val="dk1"/>
                </a:solidFill>
                <a:effectLst/>
                <a:latin typeface="Calibri"/>
                <a:ea typeface="Calibri"/>
                <a:cs typeface="Calibri"/>
                <a:sym typeface="Calibri"/>
              </a:rPr>
              <a:t>destination</a:t>
            </a:r>
            <a:r>
              <a:rPr lang="it-IT" sz="900" b="1" i="0" u="sng" strike="noStrike" cap="none" dirty="0">
                <a:solidFill>
                  <a:schemeClr val="dk1"/>
                </a:solidFill>
                <a:effectLst/>
                <a:latin typeface="Calibri"/>
                <a:ea typeface="Calibri"/>
                <a:cs typeface="Calibri"/>
                <a:sym typeface="Calibri"/>
              </a:rPr>
              <a:t> </a:t>
            </a:r>
            <a:r>
              <a:rPr lang="it-IT" sz="900" b="1" i="0" u="sng" strike="noStrike" cap="none" dirty="0" err="1">
                <a:solidFill>
                  <a:schemeClr val="dk1"/>
                </a:solidFill>
                <a:effectLst/>
                <a:latin typeface="Calibri"/>
                <a:ea typeface="Calibri"/>
                <a:cs typeface="Calibri"/>
                <a:sym typeface="Calibri"/>
              </a:rPr>
              <a:t>xxx.xxx.xxx.xxx</a:t>
            </a:r>
            <a:endParaRPr dirty="0">
              <a:latin typeface="Arial"/>
              <a:ea typeface="Arial"/>
              <a:cs typeface="Arial"/>
              <a:sym typeface="Arial"/>
            </a:endParaRPr>
          </a:p>
        </p:txBody>
      </p:sp>
      <p:sp>
        <p:nvSpPr>
          <p:cNvPr id="141" name="Google Shape;141;p12:notes"/>
          <p:cNvSpPr>
            <a:spLocks noGrp="1" noRot="1" noChangeAspect="1"/>
          </p:cNvSpPr>
          <p:nvPr>
            <p:ph type="sldImg" idx="2"/>
          </p:nvPr>
        </p:nvSpPr>
        <p:spPr>
          <a:xfrm>
            <a:off x="1382713" y="250825"/>
            <a:ext cx="4092575" cy="30702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Configure R1 and R2. Partially configure R5 “forgetting” to include -</a:t>
            </a:r>
            <a:r>
              <a:rPr lang="en-US" sz="900" dirty="0" err="1">
                <a:latin typeface="Courier New"/>
                <a:ea typeface="Courier New"/>
                <a:cs typeface="Courier New"/>
                <a:sym typeface="Courier New"/>
              </a:rPr>
              <a:t>mpls</a:t>
            </a:r>
            <a:r>
              <a:rPr lang="en-US" sz="900" dirty="0">
                <a:latin typeface="Courier New"/>
                <a:ea typeface="Courier New"/>
                <a:cs typeface="Courier New"/>
                <a:sym typeface="Courier New"/>
              </a:rPr>
              <a:t> traffic-</a:t>
            </a:r>
            <a:r>
              <a:rPr lang="en-US" sz="900" dirty="0" err="1">
                <a:latin typeface="Courier New"/>
                <a:ea typeface="Courier New"/>
                <a:cs typeface="Courier New"/>
                <a:sym typeface="Courier New"/>
              </a:rPr>
              <a:t>eng</a:t>
            </a:r>
            <a:r>
              <a:rPr lang="en-US" sz="900" dirty="0">
                <a:latin typeface="Courier New"/>
                <a:ea typeface="Courier New"/>
                <a:cs typeface="Courier New"/>
                <a:sym typeface="Courier New"/>
              </a:rPr>
              <a:t> tunnels- in the interface configuration.</a:t>
            </a:r>
          </a:p>
          <a:p>
            <a:r>
              <a:rPr lang="en-US" sz="900" dirty="0">
                <a:latin typeface="Courier New"/>
                <a:cs typeface="Courier New"/>
                <a:sym typeface="Courier New"/>
              </a:rPr>
              <a:t>Then search the “bug” through show commands:</a:t>
            </a:r>
          </a:p>
          <a:p>
            <a:pPr>
              <a:buFontTx/>
              <a:buChar char="-"/>
            </a:pPr>
            <a:r>
              <a:rPr lang="en-US" sz="900" dirty="0">
                <a:latin typeface="Courier New" panose="02070309020205020404" pitchFamily="49" charset="0"/>
                <a:cs typeface="Courier New" panose="02070309020205020404" pitchFamily="49" charset="0"/>
              </a:rPr>
              <a:t>show </a:t>
            </a:r>
            <a:r>
              <a:rPr lang="en-US" sz="900" dirty="0" err="1">
                <a:latin typeface="Courier New" panose="02070309020205020404" pitchFamily="49" charset="0"/>
                <a:cs typeface="Courier New" panose="02070309020205020404" pitchFamily="49" charset="0"/>
              </a:rPr>
              <a:t>mpls</a:t>
            </a:r>
            <a:r>
              <a:rPr lang="en-US" sz="900" dirty="0">
                <a:latin typeface="Courier New" panose="02070309020205020404" pitchFamily="49" charset="0"/>
                <a:cs typeface="Courier New" panose="02070309020205020404" pitchFamily="49" charset="0"/>
              </a:rPr>
              <a:t> traffic-</a:t>
            </a:r>
            <a:r>
              <a:rPr lang="en-US" sz="900" dirty="0" err="1">
                <a:latin typeface="Courier New" panose="02070309020205020404" pitchFamily="49" charset="0"/>
                <a:cs typeface="Courier New" panose="02070309020205020404" pitchFamily="49" charset="0"/>
              </a:rPr>
              <a:t>eng</a:t>
            </a:r>
            <a:r>
              <a:rPr lang="en-US" sz="900" dirty="0">
                <a:latin typeface="Courier New" panose="02070309020205020404" pitchFamily="49" charset="0"/>
                <a:cs typeface="Courier New" panose="02070309020205020404" pitchFamily="49" charset="0"/>
              </a:rPr>
              <a:t> tunnels on R1: the tunnel is not working</a:t>
            </a:r>
          </a:p>
          <a:p>
            <a:pPr marL="457200" marR="0" lvl="0" indent="-228600" algn="l" defTabSz="914400" rtl="0" eaLnBrk="1" fontAlgn="auto" latinLnBrk="0" hangingPunct="1">
              <a:lnSpc>
                <a:spcPct val="100000"/>
              </a:lnSpc>
              <a:spcBef>
                <a:spcPts val="270"/>
              </a:spcBef>
              <a:spcAft>
                <a:spcPts val="0"/>
              </a:spcAft>
              <a:buClr>
                <a:srgbClr val="000000"/>
              </a:buClr>
              <a:buSzPts val="1400"/>
              <a:buFontTx/>
              <a:buChar char="-"/>
              <a:tabLst/>
              <a:defRPr/>
            </a:pPr>
            <a:r>
              <a:rPr lang="en-US" sz="900" dirty="0">
                <a:latin typeface="Courier New" panose="02070309020205020404" pitchFamily="49" charset="0"/>
                <a:cs typeface="Courier New" panose="02070309020205020404" pitchFamily="49" charset="0"/>
              </a:rPr>
              <a:t>show </a:t>
            </a:r>
            <a:r>
              <a:rPr lang="en-US" sz="900" dirty="0" err="1">
                <a:latin typeface="Courier New" panose="02070309020205020404" pitchFamily="49" charset="0"/>
                <a:cs typeface="Courier New" panose="02070309020205020404" pitchFamily="49" charset="0"/>
              </a:rPr>
              <a:t>mpls</a:t>
            </a:r>
            <a:r>
              <a:rPr lang="en-US" sz="900" dirty="0">
                <a:latin typeface="Courier New" panose="02070309020205020404" pitchFamily="49" charset="0"/>
                <a:cs typeface="Courier New" panose="02070309020205020404" pitchFamily="49" charset="0"/>
              </a:rPr>
              <a:t> traffic-</a:t>
            </a:r>
            <a:r>
              <a:rPr lang="en-US" sz="900" dirty="0" err="1">
                <a:latin typeface="Courier New" panose="02070309020205020404" pitchFamily="49" charset="0"/>
                <a:cs typeface="Courier New" panose="02070309020205020404" pitchFamily="49" charset="0"/>
              </a:rPr>
              <a:t>eng</a:t>
            </a:r>
            <a:r>
              <a:rPr lang="en-US" sz="900" dirty="0">
                <a:latin typeface="Courier New" panose="02070309020205020404" pitchFamily="49" charset="0"/>
                <a:cs typeface="Courier New" panose="02070309020205020404" pitchFamily="49" charset="0"/>
              </a:rPr>
              <a:t> topology path destination </a:t>
            </a:r>
            <a:r>
              <a:rPr lang="en-US" sz="900" dirty="0" err="1">
                <a:latin typeface="Courier New" panose="02070309020205020404" pitchFamily="49" charset="0"/>
                <a:cs typeface="Courier New" panose="02070309020205020404" pitchFamily="49" charset="0"/>
              </a:rPr>
              <a:t>xxx.xxx.x.x</a:t>
            </a:r>
            <a:r>
              <a:rPr lang="en-US" sz="900" dirty="0">
                <a:latin typeface="Courier New" panose="02070309020205020404" pitchFamily="49" charset="0"/>
                <a:cs typeface="Courier New" panose="02070309020205020404" pitchFamily="49" charset="0"/>
              </a:rPr>
              <a:t>: from R1 to R2 and vice-versa will work. Towards R5 will fail instead</a:t>
            </a:r>
          </a:p>
          <a:p>
            <a:pPr marL="457200" marR="0" lvl="0" indent="-228600" algn="l" defTabSz="914400" rtl="0" eaLnBrk="1" fontAlgn="auto" latinLnBrk="0" hangingPunct="1">
              <a:lnSpc>
                <a:spcPct val="100000"/>
              </a:lnSpc>
              <a:spcBef>
                <a:spcPts val="270"/>
              </a:spcBef>
              <a:spcAft>
                <a:spcPts val="0"/>
              </a:spcAft>
              <a:buClr>
                <a:srgbClr val="000000"/>
              </a:buClr>
              <a:buSzPts val="1400"/>
              <a:buFontTx/>
              <a:buChar char="-"/>
              <a:tabLst/>
              <a:defRPr/>
            </a:pPr>
            <a:r>
              <a:rPr lang="en-US" sz="900" dirty="0">
                <a:latin typeface="Courier New" panose="02070309020205020404" pitchFamily="49" charset="0"/>
                <a:cs typeface="Courier New" panose="02070309020205020404" pitchFamily="49" charset="0"/>
              </a:rPr>
              <a:t>show </a:t>
            </a:r>
            <a:r>
              <a:rPr lang="en-US" sz="900" dirty="0" err="1">
                <a:latin typeface="Courier New" panose="02070309020205020404" pitchFamily="49" charset="0"/>
                <a:cs typeface="Courier New" panose="02070309020205020404" pitchFamily="49" charset="0"/>
              </a:rPr>
              <a:t>mpls</a:t>
            </a:r>
            <a:r>
              <a:rPr lang="en-US" sz="900" dirty="0">
                <a:latin typeface="Courier New" panose="02070309020205020404" pitchFamily="49" charset="0"/>
                <a:cs typeface="Courier New" panose="02070309020205020404" pitchFamily="49" charset="0"/>
              </a:rPr>
              <a:t> interface detail on R5: notice tunneling is disabled.</a:t>
            </a:r>
          </a:p>
          <a:p>
            <a:pPr marL="457200" marR="0" lvl="0" indent="-228600" algn="l" defTabSz="914400" rtl="0" eaLnBrk="1" fontAlgn="auto" latinLnBrk="0" hangingPunct="1">
              <a:lnSpc>
                <a:spcPct val="100000"/>
              </a:lnSpc>
              <a:spcBef>
                <a:spcPts val="270"/>
              </a:spcBef>
              <a:spcAft>
                <a:spcPts val="0"/>
              </a:spcAft>
              <a:buClr>
                <a:srgbClr val="000000"/>
              </a:buClr>
              <a:buSzPts val="1400"/>
              <a:buFontTx/>
              <a:buChar char="-"/>
              <a:tabLst/>
              <a:defRPr/>
            </a:pPr>
            <a:r>
              <a:rPr lang="en-US" sz="900" dirty="0">
                <a:latin typeface="Courier New" panose="02070309020205020404" pitchFamily="49" charset="0"/>
                <a:cs typeface="Courier New" panose="02070309020205020404" pitchFamily="49" charset="0"/>
              </a:rPr>
              <a:t>Fix it</a:t>
            </a:r>
          </a:p>
          <a:p>
            <a:pPr marL="457200" marR="0" lvl="0" indent="-228600" algn="l" defTabSz="914400" rtl="0" eaLnBrk="1" fontAlgn="auto" latinLnBrk="0" hangingPunct="1">
              <a:lnSpc>
                <a:spcPct val="100000"/>
              </a:lnSpc>
              <a:spcBef>
                <a:spcPts val="270"/>
              </a:spcBef>
              <a:spcAft>
                <a:spcPts val="0"/>
              </a:spcAft>
              <a:buClr>
                <a:srgbClr val="000000"/>
              </a:buClr>
              <a:buSzPts val="1400"/>
              <a:buFontTx/>
              <a:buChar char="-"/>
              <a:tabLst/>
              <a:defRPr/>
            </a:pPr>
            <a:r>
              <a:rPr lang="en-US" sz="900" dirty="0">
                <a:latin typeface="Courier New" panose="02070309020205020404" pitchFamily="49" charset="0"/>
                <a:cs typeface="Courier New" panose="02070309020205020404" pitchFamily="49" charset="0"/>
              </a:rPr>
              <a:t>show </a:t>
            </a:r>
            <a:r>
              <a:rPr lang="en-US" sz="900" dirty="0" err="1">
                <a:latin typeface="Courier New" panose="02070309020205020404" pitchFamily="49" charset="0"/>
                <a:cs typeface="Courier New" panose="02070309020205020404" pitchFamily="49" charset="0"/>
              </a:rPr>
              <a:t>mpls</a:t>
            </a:r>
            <a:r>
              <a:rPr lang="en-US" sz="900" dirty="0">
                <a:latin typeface="Courier New" panose="02070309020205020404" pitchFamily="49" charset="0"/>
                <a:cs typeface="Courier New" panose="02070309020205020404" pitchFamily="49" charset="0"/>
              </a:rPr>
              <a:t> traffic-</a:t>
            </a:r>
            <a:r>
              <a:rPr lang="en-US" sz="900" dirty="0" err="1">
                <a:latin typeface="Courier New" panose="02070309020205020404" pitchFamily="49" charset="0"/>
                <a:cs typeface="Courier New" panose="02070309020205020404" pitchFamily="49" charset="0"/>
              </a:rPr>
              <a:t>eng</a:t>
            </a:r>
            <a:r>
              <a:rPr lang="en-US" sz="900" dirty="0">
                <a:latin typeface="Courier New" panose="02070309020205020404" pitchFamily="49" charset="0"/>
                <a:cs typeface="Courier New" panose="02070309020205020404" pitchFamily="49" charset="0"/>
              </a:rPr>
              <a:t> topology on R1: show the correct </a:t>
            </a:r>
            <a:r>
              <a:rPr lang="en-US" sz="900">
                <a:latin typeface="Courier New" panose="02070309020205020404" pitchFamily="49" charset="0"/>
                <a:cs typeface="Courier New" panose="02070309020205020404" pitchFamily="49" charset="0"/>
              </a:rPr>
              <a:t>resource allocation on R1 and R2</a:t>
            </a:r>
            <a:endParaRPr lang="en-US" sz="900" dirty="0">
              <a:latin typeface="Courier New" panose="02070309020205020404" pitchFamily="49" charset="0"/>
              <a:cs typeface="Courier New" panose="02070309020205020404" pitchFamily="49" charset="0"/>
            </a:endParaRPr>
          </a:p>
          <a:p>
            <a:pPr marL="457200" marR="0" lvl="0" indent="-228600" algn="l" defTabSz="914400" rtl="0" eaLnBrk="1" fontAlgn="auto" latinLnBrk="0" hangingPunct="1">
              <a:lnSpc>
                <a:spcPct val="100000"/>
              </a:lnSpc>
              <a:spcBef>
                <a:spcPts val="270"/>
              </a:spcBef>
              <a:spcAft>
                <a:spcPts val="0"/>
              </a:spcAft>
              <a:buClr>
                <a:srgbClr val="000000"/>
              </a:buClr>
              <a:buSzPts val="1400"/>
              <a:buFontTx/>
              <a:buChar char="-"/>
              <a:tabLst/>
              <a:defRPr/>
            </a:pPr>
            <a:endParaRPr lang="en-US" sz="900" dirty="0">
              <a:latin typeface="Courier New" panose="02070309020205020404" pitchFamily="49" charset="0"/>
              <a:cs typeface="Courier New" panose="02070309020205020404" pitchFamily="49" charset="0"/>
            </a:endParaRPr>
          </a:p>
          <a:p>
            <a:pPr>
              <a:buFontTx/>
              <a:buChar char="-"/>
            </a:pPr>
            <a:endParaRPr lang="en-US" dirty="0"/>
          </a:p>
        </p:txBody>
      </p:sp>
      <p:sp>
        <p:nvSpPr>
          <p:cNvPr id="4" name="Segnaposto numero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635492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We already have a tunnel between R1 and R5, allocating 400 Kbps</a:t>
            </a:r>
          </a:p>
          <a:p>
            <a:r>
              <a:rPr lang="en-US" dirty="0"/>
              <a:t>We now shutdown interface s2/0 of R1 (to avoid using the lower part of the network).</a:t>
            </a:r>
          </a:p>
          <a:p>
            <a:r>
              <a:rPr lang="en-US" dirty="0"/>
              <a:t>We then try to install a new tunnel between R1 and R5, requesting 400 kbps, and having priority 3 3</a:t>
            </a:r>
          </a:p>
        </p:txBody>
      </p:sp>
      <p:sp>
        <p:nvSpPr>
          <p:cNvPr id="4" name="Segnaposto numero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91391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3:notes"/>
          <p:cNvSpPr txBox="1">
            <a:spLocks noGrp="1"/>
          </p:cNvSpPr>
          <p:nvPr>
            <p:ph type="body" idx="1"/>
          </p:nvPr>
        </p:nvSpPr>
        <p:spPr>
          <a:xfrm>
            <a:off x="333375" y="3348038"/>
            <a:ext cx="6264275" cy="5545137"/>
          </a:xfrm>
          <a:prstGeom prst="rect">
            <a:avLst/>
          </a:prstGeom>
        </p:spPr>
        <p:txBody>
          <a:bodyPr spcFirstLastPara="1" wrap="square" lIns="91425" tIns="45700" rIns="91425" bIns="45700" anchor="t" anchorCtr="0">
            <a:noAutofit/>
          </a:bodyPr>
          <a:lstStyle/>
          <a:p>
            <a:pPr marL="0" lvl="0" indent="0" algn="l" rtl="0">
              <a:spcBef>
                <a:spcPts val="270"/>
              </a:spcBef>
              <a:spcAft>
                <a:spcPts val="0"/>
              </a:spcAft>
              <a:buClr>
                <a:schemeClr val="dk1"/>
              </a:buClr>
              <a:buSzPts val="1100"/>
              <a:buFont typeface="Arial"/>
              <a:buNone/>
            </a:pPr>
            <a:r>
              <a:rPr lang="en-US" dirty="0">
                <a:latin typeface="Arial"/>
                <a:ea typeface="Arial"/>
                <a:cs typeface="Arial"/>
                <a:sym typeface="Arial"/>
              </a:rPr>
              <a:t>This configuration has to be performed at the ingress of the tunnel (R1)</a:t>
            </a:r>
          </a:p>
          <a:p>
            <a:pPr marL="0" marR="0" lvl="0" indent="0" algn="l" defTabSz="914400" rtl="0" eaLnBrk="1" fontAlgn="auto" latinLnBrk="0" hangingPunct="1">
              <a:lnSpc>
                <a:spcPct val="100000"/>
              </a:lnSpc>
              <a:spcBef>
                <a:spcPts val="270"/>
              </a:spcBef>
              <a:spcAft>
                <a:spcPts val="0"/>
              </a:spcAft>
              <a:buClr>
                <a:schemeClr val="dk1"/>
              </a:buClr>
              <a:buSzPts val="1100"/>
              <a:buFont typeface="Arial"/>
              <a:buNone/>
              <a:tabLst/>
              <a:defRPr/>
            </a:pPr>
            <a:r>
              <a:rPr lang="it-IT" sz="900" b="1" i="0" u="none" strike="noStrike" cap="none" dirty="0">
                <a:solidFill>
                  <a:schemeClr val="dk1"/>
                </a:solidFill>
                <a:effectLst/>
                <a:latin typeface="Calibri"/>
                <a:ea typeface="Calibri"/>
                <a:cs typeface="Calibri"/>
                <a:sym typeface="Calibri"/>
              </a:rPr>
              <a:t>A tunnel </a:t>
            </a:r>
            <a:r>
              <a:rPr lang="it-IT" sz="900" b="1" i="0" u="none" strike="noStrike" cap="none" dirty="0" err="1">
                <a:solidFill>
                  <a:schemeClr val="dk1"/>
                </a:solidFill>
                <a:effectLst/>
                <a:latin typeface="Calibri"/>
                <a:ea typeface="Calibri"/>
                <a:cs typeface="Calibri"/>
                <a:sym typeface="Calibri"/>
              </a:rPr>
              <a:t>interface</a:t>
            </a:r>
            <a:r>
              <a:rPr lang="it-IT" sz="900" b="1" i="0" u="none" strike="noStrike" cap="none" dirty="0">
                <a:solidFill>
                  <a:schemeClr val="dk1"/>
                </a:solidFill>
                <a:effectLst/>
                <a:latin typeface="Calibri"/>
                <a:ea typeface="Calibri"/>
                <a:cs typeface="Calibri"/>
                <a:sym typeface="Calibri"/>
              </a:rPr>
              <a:t> can </a:t>
            </a:r>
            <a:r>
              <a:rPr lang="it-IT" sz="900" b="1" i="0" u="none" strike="noStrike" cap="none" dirty="0" err="1">
                <a:solidFill>
                  <a:schemeClr val="dk1"/>
                </a:solidFill>
                <a:effectLst/>
                <a:latin typeface="Calibri"/>
                <a:ea typeface="Calibri"/>
                <a:cs typeface="Calibri"/>
                <a:sym typeface="Calibri"/>
              </a:rPr>
              <a:t>have</a:t>
            </a:r>
            <a:r>
              <a:rPr lang="it-IT" sz="900" b="1" i="0" u="none" strike="noStrike" cap="none" dirty="0">
                <a:solidFill>
                  <a:schemeClr val="dk1"/>
                </a:solidFill>
                <a:effectLst/>
                <a:latin typeface="Calibri"/>
                <a:ea typeface="Calibri"/>
                <a:cs typeface="Calibri"/>
                <a:sym typeface="Calibri"/>
              </a:rPr>
              <a:t> </a:t>
            </a:r>
            <a:r>
              <a:rPr lang="it-IT" sz="900" b="1" i="0" u="none" strike="noStrike" cap="none" dirty="0" err="1">
                <a:solidFill>
                  <a:schemeClr val="dk1"/>
                </a:solidFill>
                <a:effectLst/>
                <a:latin typeface="Calibri"/>
                <a:ea typeface="Calibri"/>
                <a:cs typeface="Calibri"/>
                <a:sym typeface="Calibri"/>
              </a:rPr>
              <a:t>several</a:t>
            </a:r>
            <a:r>
              <a:rPr lang="it-IT" sz="900" b="1" i="0" u="none" strike="noStrike" cap="none" dirty="0">
                <a:solidFill>
                  <a:schemeClr val="dk1"/>
                </a:solidFill>
                <a:effectLst/>
                <a:latin typeface="Calibri"/>
                <a:ea typeface="Calibri"/>
                <a:cs typeface="Calibri"/>
                <a:sym typeface="Calibri"/>
              </a:rPr>
              <a:t> </a:t>
            </a:r>
            <a:r>
              <a:rPr lang="it-IT" sz="900" b="1" i="0" u="none" strike="noStrike" cap="none" dirty="0" err="1">
                <a:solidFill>
                  <a:schemeClr val="dk1"/>
                </a:solidFill>
                <a:effectLst/>
                <a:latin typeface="Calibri"/>
                <a:ea typeface="Calibri"/>
                <a:cs typeface="Calibri"/>
                <a:sym typeface="Calibri"/>
              </a:rPr>
              <a:t>path</a:t>
            </a:r>
            <a:r>
              <a:rPr lang="it-IT" sz="900" b="1" i="0" u="none" strike="noStrike" cap="none" dirty="0">
                <a:solidFill>
                  <a:schemeClr val="dk1"/>
                </a:solidFill>
                <a:effectLst/>
                <a:latin typeface="Calibri"/>
                <a:ea typeface="Calibri"/>
                <a:cs typeface="Calibri"/>
                <a:sym typeface="Calibri"/>
              </a:rPr>
              <a:t> </a:t>
            </a:r>
            <a:r>
              <a:rPr lang="it-IT" sz="900" b="1" i="0" u="none" strike="noStrike" cap="none" dirty="0" err="1">
                <a:solidFill>
                  <a:schemeClr val="dk1"/>
                </a:solidFill>
                <a:effectLst/>
                <a:latin typeface="Calibri"/>
                <a:ea typeface="Calibri"/>
                <a:cs typeface="Calibri"/>
                <a:sym typeface="Calibri"/>
              </a:rPr>
              <a:t>options</a:t>
            </a:r>
            <a:r>
              <a:rPr lang="it-IT" sz="900" b="1" i="0" u="none" strike="noStrike" cap="none" dirty="0">
                <a:solidFill>
                  <a:schemeClr val="dk1"/>
                </a:solidFill>
                <a:effectLst/>
                <a:latin typeface="Calibri"/>
                <a:ea typeface="Calibri"/>
                <a:cs typeface="Calibri"/>
                <a:sym typeface="Calibri"/>
              </a:rPr>
              <a:t>, to be </a:t>
            </a:r>
            <a:r>
              <a:rPr lang="it-IT" sz="900" b="1" i="0" u="none" strike="noStrike" cap="none" dirty="0" err="1">
                <a:solidFill>
                  <a:schemeClr val="dk1"/>
                </a:solidFill>
                <a:effectLst/>
                <a:latin typeface="Calibri"/>
                <a:ea typeface="Calibri"/>
                <a:cs typeface="Calibri"/>
                <a:sym typeface="Calibri"/>
              </a:rPr>
              <a:t>tried</a:t>
            </a:r>
            <a:r>
              <a:rPr lang="it-IT" sz="900" b="1" i="0" u="none" strike="noStrike" cap="none" dirty="0">
                <a:solidFill>
                  <a:schemeClr val="dk1"/>
                </a:solidFill>
                <a:effectLst/>
                <a:latin typeface="Calibri"/>
                <a:ea typeface="Calibri"/>
                <a:cs typeface="Calibri"/>
                <a:sym typeface="Calibri"/>
              </a:rPr>
              <a:t> </a:t>
            </a:r>
            <a:r>
              <a:rPr lang="it-IT" sz="900" b="1" i="0" u="none" strike="noStrike" cap="none" dirty="0" err="1">
                <a:solidFill>
                  <a:schemeClr val="dk1"/>
                </a:solidFill>
                <a:effectLst/>
                <a:latin typeface="Calibri"/>
                <a:ea typeface="Calibri"/>
                <a:cs typeface="Calibri"/>
                <a:sym typeface="Calibri"/>
              </a:rPr>
              <a:t>successively</a:t>
            </a:r>
            <a:r>
              <a:rPr lang="it-IT" sz="900" b="1" i="0" u="none" strike="noStrike" cap="none" dirty="0">
                <a:solidFill>
                  <a:schemeClr val="dk1"/>
                </a:solidFill>
                <a:effectLst/>
                <a:latin typeface="Calibri"/>
                <a:ea typeface="Calibri"/>
                <a:cs typeface="Calibri"/>
                <a:sym typeface="Calibri"/>
              </a:rPr>
              <a:t> </a:t>
            </a:r>
            <a:endParaRPr lang="it-IT" dirty="0">
              <a:effectLst/>
            </a:endParaRPr>
          </a:p>
          <a:p>
            <a:pPr marL="0" lvl="0" indent="0" algn="l" rtl="0">
              <a:spcBef>
                <a:spcPts val="270"/>
              </a:spcBef>
              <a:spcAft>
                <a:spcPts val="0"/>
              </a:spcAft>
              <a:buClr>
                <a:schemeClr val="dk1"/>
              </a:buClr>
              <a:buSzPts val="1100"/>
              <a:buFont typeface="Arial"/>
              <a:buNone/>
            </a:pPr>
            <a:endParaRPr dirty="0"/>
          </a:p>
        </p:txBody>
      </p:sp>
      <p:sp>
        <p:nvSpPr>
          <p:cNvPr id="150" name="Google Shape;150;p13:notes"/>
          <p:cNvSpPr>
            <a:spLocks noGrp="1" noRot="1" noChangeAspect="1"/>
          </p:cNvSpPr>
          <p:nvPr>
            <p:ph type="sldImg" idx="2"/>
          </p:nvPr>
        </p:nvSpPr>
        <p:spPr>
          <a:xfrm>
            <a:off x="1382713" y="250825"/>
            <a:ext cx="4092575" cy="307022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13903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19:notes"/>
          <p:cNvSpPr txBox="1">
            <a:spLocks noGrp="1"/>
          </p:cNvSpPr>
          <p:nvPr>
            <p:ph type="body" idx="1"/>
          </p:nvPr>
        </p:nvSpPr>
        <p:spPr>
          <a:xfrm>
            <a:off x="333375" y="3348038"/>
            <a:ext cx="6264275" cy="5545137"/>
          </a:xfrm>
          <a:prstGeom prst="rect">
            <a:avLst/>
          </a:prstGeom>
        </p:spPr>
        <p:txBody>
          <a:bodyPr spcFirstLastPara="1" wrap="square" lIns="91425" tIns="45700" rIns="91425" bIns="45700" anchor="t" anchorCtr="0">
            <a:noAutofit/>
          </a:bodyPr>
          <a:lstStyle/>
          <a:p>
            <a:pPr marL="0" lvl="0" indent="0" algn="l" rtl="0">
              <a:spcBef>
                <a:spcPts val="270"/>
              </a:spcBef>
              <a:spcAft>
                <a:spcPts val="0"/>
              </a:spcAft>
              <a:buClr>
                <a:schemeClr val="dk1"/>
              </a:buClr>
              <a:buSzPts val="1100"/>
              <a:buFont typeface="Arial"/>
              <a:buNone/>
            </a:pPr>
            <a:r>
              <a:rPr lang="en-US" dirty="0">
                <a:latin typeface="Arial"/>
                <a:ea typeface="Arial"/>
                <a:cs typeface="Arial"/>
                <a:sym typeface="Arial"/>
              </a:rPr>
              <a:t>This configuration has to be performed at the ingress of the tunnel (R1)</a:t>
            </a:r>
            <a:endParaRPr dirty="0"/>
          </a:p>
        </p:txBody>
      </p:sp>
      <p:sp>
        <p:nvSpPr>
          <p:cNvPr id="204" name="Google Shape;204;p19:notes"/>
          <p:cNvSpPr>
            <a:spLocks noGrp="1" noRot="1" noChangeAspect="1"/>
          </p:cNvSpPr>
          <p:nvPr>
            <p:ph type="sldImg" idx="2"/>
          </p:nvPr>
        </p:nvSpPr>
        <p:spPr>
          <a:xfrm>
            <a:off x="1382713" y="250825"/>
            <a:ext cx="4092575" cy="30702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3:notes"/>
          <p:cNvSpPr txBox="1">
            <a:spLocks noGrp="1"/>
          </p:cNvSpPr>
          <p:nvPr>
            <p:ph type="body" idx="1"/>
          </p:nvPr>
        </p:nvSpPr>
        <p:spPr>
          <a:xfrm>
            <a:off x="333375" y="3348038"/>
            <a:ext cx="6264275" cy="5545137"/>
          </a:xfrm>
          <a:prstGeom prst="rect">
            <a:avLst/>
          </a:prstGeom>
        </p:spPr>
        <p:txBody>
          <a:bodyPr spcFirstLastPara="1" wrap="square" lIns="91425" tIns="45700" rIns="91425" bIns="45700" anchor="t" anchorCtr="0">
            <a:noAutofit/>
          </a:bodyPr>
          <a:lstStyle/>
          <a:p>
            <a:pPr marL="0" lvl="0" indent="0" algn="l" rtl="0">
              <a:spcBef>
                <a:spcPts val="270"/>
              </a:spcBef>
              <a:spcAft>
                <a:spcPts val="0"/>
              </a:spcAft>
              <a:buClr>
                <a:schemeClr val="dk1"/>
              </a:buClr>
              <a:buSzPts val="1100"/>
              <a:buFont typeface="Arial"/>
              <a:buNone/>
            </a:pPr>
            <a:r>
              <a:rPr lang="en-US" dirty="0">
                <a:latin typeface="Arial"/>
                <a:ea typeface="Arial"/>
                <a:cs typeface="Arial"/>
                <a:sym typeface="Arial"/>
              </a:rPr>
              <a:t>This configuration has to be performed at the ingress of the tunnel (R1)</a:t>
            </a:r>
          </a:p>
          <a:p>
            <a:pPr marL="0" marR="0" lvl="0" indent="0" algn="l" defTabSz="914400" rtl="0" eaLnBrk="1" fontAlgn="auto" latinLnBrk="0" hangingPunct="1">
              <a:lnSpc>
                <a:spcPct val="100000"/>
              </a:lnSpc>
              <a:spcBef>
                <a:spcPts val="270"/>
              </a:spcBef>
              <a:spcAft>
                <a:spcPts val="0"/>
              </a:spcAft>
              <a:buClr>
                <a:schemeClr val="dk1"/>
              </a:buClr>
              <a:buSzPts val="1100"/>
              <a:buFont typeface="Arial"/>
              <a:buNone/>
              <a:tabLst/>
              <a:defRPr/>
            </a:pPr>
            <a:r>
              <a:rPr lang="it-IT" sz="900" b="1" i="0" u="none" strike="noStrike" cap="none" dirty="0">
                <a:solidFill>
                  <a:schemeClr val="dk1"/>
                </a:solidFill>
                <a:effectLst/>
                <a:latin typeface="Calibri"/>
                <a:ea typeface="Calibri"/>
                <a:cs typeface="Calibri"/>
                <a:sym typeface="Calibri"/>
              </a:rPr>
              <a:t>A tunnel </a:t>
            </a:r>
            <a:r>
              <a:rPr lang="it-IT" sz="900" b="1" i="0" u="none" strike="noStrike" cap="none" dirty="0" err="1">
                <a:solidFill>
                  <a:schemeClr val="dk1"/>
                </a:solidFill>
                <a:effectLst/>
                <a:latin typeface="Calibri"/>
                <a:ea typeface="Calibri"/>
                <a:cs typeface="Calibri"/>
                <a:sym typeface="Calibri"/>
              </a:rPr>
              <a:t>interface</a:t>
            </a:r>
            <a:r>
              <a:rPr lang="it-IT" sz="900" b="1" i="0" u="none" strike="noStrike" cap="none" dirty="0">
                <a:solidFill>
                  <a:schemeClr val="dk1"/>
                </a:solidFill>
                <a:effectLst/>
                <a:latin typeface="Calibri"/>
                <a:ea typeface="Calibri"/>
                <a:cs typeface="Calibri"/>
                <a:sym typeface="Calibri"/>
              </a:rPr>
              <a:t> can </a:t>
            </a:r>
            <a:r>
              <a:rPr lang="it-IT" sz="900" b="1" i="0" u="none" strike="noStrike" cap="none" dirty="0" err="1">
                <a:solidFill>
                  <a:schemeClr val="dk1"/>
                </a:solidFill>
                <a:effectLst/>
                <a:latin typeface="Calibri"/>
                <a:ea typeface="Calibri"/>
                <a:cs typeface="Calibri"/>
                <a:sym typeface="Calibri"/>
              </a:rPr>
              <a:t>have</a:t>
            </a:r>
            <a:r>
              <a:rPr lang="it-IT" sz="900" b="1" i="0" u="none" strike="noStrike" cap="none" dirty="0">
                <a:solidFill>
                  <a:schemeClr val="dk1"/>
                </a:solidFill>
                <a:effectLst/>
                <a:latin typeface="Calibri"/>
                <a:ea typeface="Calibri"/>
                <a:cs typeface="Calibri"/>
                <a:sym typeface="Calibri"/>
              </a:rPr>
              <a:t> </a:t>
            </a:r>
            <a:r>
              <a:rPr lang="it-IT" sz="900" b="1" i="0" u="none" strike="noStrike" cap="none" dirty="0" err="1">
                <a:solidFill>
                  <a:schemeClr val="dk1"/>
                </a:solidFill>
                <a:effectLst/>
                <a:latin typeface="Calibri"/>
                <a:ea typeface="Calibri"/>
                <a:cs typeface="Calibri"/>
                <a:sym typeface="Calibri"/>
              </a:rPr>
              <a:t>several</a:t>
            </a:r>
            <a:r>
              <a:rPr lang="it-IT" sz="900" b="1" i="0" u="none" strike="noStrike" cap="none" dirty="0">
                <a:solidFill>
                  <a:schemeClr val="dk1"/>
                </a:solidFill>
                <a:effectLst/>
                <a:latin typeface="Calibri"/>
                <a:ea typeface="Calibri"/>
                <a:cs typeface="Calibri"/>
                <a:sym typeface="Calibri"/>
              </a:rPr>
              <a:t> </a:t>
            </a:r>
            <a:r>
              <a:rPr lang="it-IT" sz="900" b="1" i="0" u="none" strike="noStrike" cap="none" dirty="0" err="1">
                <a:solidFill>
                  <a:schemeClr val="dk1"/>
                </a:solidFill>
                <a:effectLst/>
                <a:latin typeface="Calibri"/>
                <a:ea typeface="Calibri"/>
                <a:cs typeface="Calibri"/>
                <a:sym typeface="Calibri"/>
              </a:rPr>
              <a:t>path</a:t>
            </a:r>
            <a:r>
              <a:rPr lang="it-IT" sz="900" b="1" i="0" u="none" strike="noStrike" cap="none" dirty="0">
                <a:solidFill>
                  <a:schemeClr val="dk1"/>
                </a:solidFill>
                <a:effectLst/>
                <a:latin typeface="Calibri"/>
                <a:ea typeface="Calibri"/>
                <a:cs typeface="Calibri"/>
                <a:sym typeface="Calibri"/>
              </a:rPr>
              <a:t> </a:t>
            </a:r>
            <a:r>
              <a:rPr lang="it-IT" sz="900" b="1" i="0" u="none" strike="noStrike" cap="none" dirty="0" err="1">
                <a:solidFill>
                  <a:schemeClr val="dk1"/>
                </a:solidFill>
                <a:effectLst/>
                <a:latin typeface="Calibri"/>
                <a:ea typeface="Calibri"/>
                <a:cs typeface="Calibri"/>
                <a:sym typeface="Calibri"/>
              </a:rPr>
              <a:t>options</a:t>
            </a:r>
            <a:r>
              <a:rPr lang="it-IT" sz="900" b="1" i="0" u="none" strike="noStrike" cap="none" dirty="0">
                <a:solidFill>
                  <a:schemeClr val="dk1"/>
                </a:solidFill>
                <a:effectLst/>
                <a:latin typeface="Calibri"/>
                <a:ea typeface="Calibri"/>
                <a:cs typeface="Calibri"/>
                <a:sym typeface="Calibri"/>
              </a:rPr>
              <a:t>, to be </a:t>
            </a:r>
            <a:r>
              <a:rPr lang="it-IT" sz="900" b="1" i="0" u="none" strike="noStrike" cap="none" dirty="0" err="1">
                <a:solidFill>
                  <a:schemeClr val="dk1"/>
                </a:solidFill>
                <a:effectLst/>
                <a:latin typeface="Calibri"/>
                <a:ea typeface="Calibri"/>
                <a:cs typeface="Calibri"/>
                <a:sym typeface="Calibri"/>
              </a:rPr>
              <a:t>tried</a:t>
            </a:r>
            <a:r>
              <a:rPr lang="it-IT" sz="900" b="1" i="0" u="none" strike="noStrike" cap="none" dirty="0">
                <a:solidFill>
                  <a:schemeClr val="dk1"/>
                </a:solidFill>
                <a:effectLst/>
                <a:latin typeface="Calibri"/>
                <a:ea typeface="Calibri"/>
                <a:cs typeface="Calibri"/>
                <a:sym typeface="Calibri"/>
              </a:rPr>
              <a:t> </a:t>
            </a:r>
            <a:r>
              <a:rPr lang="it-IT" sz="900" b="1" i="0" u="none" strike="noStrike" cap="none" dirty="0" err="1">
                <a:solidFill>
                  <a:schemeClr val="dk1"/>
                </a:solidFill>
                <a:effectLst/>
                <a:latin typeface="Calibri"/>
                <a:ea typeface="Calibri"/>
                <a:cs typeface="Calibri"/>
                <a:sym typeface="Calibri"/>
              </a:rPr>
              <a:t>successively</a:t>
            </a:r>
            <a:r>
              <a:rPr lang="it-IT" sz="900" b="1" i="0" u="none" strike="noStrike" cap="none" dirty="0">
                <a:solidFill>
                  <a:schemeClr val="dk1"/>
                </a:solidFill>
                <a:effectLst/>
                <a:latin typeface="Calibri"/>
                <a:ea typeface="Calibri"/>
                <a:cs typeface="Calibri"/>
                <a:sym typeface="Calibri"/>
              </a:rPr>
              <a:t> </a:t>
            </a:r>
            <a:endParaRPr lang="it-IT" dirty="0">
              <a:effectLst/>
            </a:endParaRPr>
          </a:p>
          <a:p>
            <a:pPr marL="0" lvl="0" indent="0" algn="l" rtl="0">
              <a:spcBef>
                <a:spcPts val="270"/>
              </a:spcBef>
              <a:spcAft>
                <a:spcPts val="0"/>
              </a:spcAft>
              <a:buClr>
                <a:schemeClr val="dk1"/>
              </a:buClr>
              <a:buSzPts val="1100"/>
              <a:buFont typeface="Arial"/>
              <a:buNone/>
            </a:pPr>
            <a:endParaRPr dirty="0"/>
          </a:p>
        </p:txBody>
      </p:sp>
      <p:sp>
        <p:nvSpPr>
          <p:cNvPr id="150" name="Google Shape;150;p13:notes"/>
          <p:cNvSpPr>
            <a:spLocks noGrp="1" noRot="1" noChangeAspect="1"/>
          </p:cNvSpPr>
          <p:nvPr>
            <p:ph type="sldImg" idx="2"/>
          </p:nvPr>
        </p:nvSpPr>
        <p:spPr>
          <a:xfrm>
            <a:off x="1382713" y="250825"/>
            <a:ext cx="4092575" cy="30702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4:notes"/>
          <p:cNvSpPr txBox="1">
            <a:spLocks noGrp="1"/>
          </p:cNvSpPr>
          <p:nvPr>
            <p:ph type="body" idx="1"/>
          </p:nvPr>
        </p:nvSpPr>
        <p:spPr>
          <a:xfrm>
            <a:off x="333375" y="3348038"/>
            <a:ext cx="6264275" cy="5545137"/>
          </a:xfrm>
          <a:prstGeom prst="rect">
            <a:avLst/>
          </a:prstGeom>
        </p:spPr>
        <p:txBody>
          <a:bodyPr spcFirstLastPara="1" wrap="square" lIns="91425" tIns="45700" rIns="91425" bIns="45700" anchor="t" anchorCtr="0">
            <a:noAutofit/>
          </a:bodyPr>
          <a:lstStyle/>
          <a:p>
            <a:pPr marL="0" lvl="0" indent="0" algn="l" rtl="0">
              <a:spcBef>
                <a:spcPts val="270"/>
              </a:spcBef>
              <a:spcAft>
                <a:spcPts val="0"/>
              </a:spcAft>
              <a:buNone/>
            </a:pPr>
            <a:endParaRPr/>
          </a:p>
        </p:txBody>
      </p:sp>
      <p:sp>
        <p:nvSpPr>
          <p:cNvPr id="157" name="Google Shape;157;p14:notes"/>
          <p:cNvSpPr>
            <a:spLocks noGrp="1" noRot="1" noChangeAspect="1"/>
          </p:cNvSpPr>
          <p:nvPr>
            <p:ph type="sldImg" idx="2"/>
          </p:nvPr>
        </p:nvSpPr>
        <p:spPr>
          <a:xfrm>
            <a:off x="1382713" y="250825"/>
            <a:ext cx="4092575" cy="30702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5:notes"/>
          <p:cNvSpPr txBox="1">
            <a:spLocks noGrp="1"/>
          </p:cNvSpPr>
          <p:nvPr>
            <p:ph type="body" idx="1"/>
          </p:nvPr>
        </p:nvSpPr>
        <p:spPr>
          <a:xfrm>
            <a:off x="333375" y="3348038"/>
            <a:ext cx="6264275" cy="5545137"/>
          </a:xfrm>
          <a:prstGeom prst="rect">
            <a:avLst/>
          </a:prstGeom>
        </p:spPr>
        <p:txBody>
          <a:bodyPr spcFirstLastPara="1" wrap="square" lIns="91425" tIns="45700" rIns="91425" bIns="45700" anchor="t" anchorCtr="0">
            <a:noAutofit/>
          </a:bodyPr>
          <a:lstStyle/>
          <a:p>
            <a:pPr marL="0" lvl="0" indent="0" algn="l" rtl="0">
              <a:spcBef>
                <a:spcPts val="270"/>
              </a:spcBef>
              <a:spcAft>
                <a:spcPts val="0"/>
              </a:spcAft>
              <a:buNone/>
            </a:pPr>
            <a:endParaRPr/>
          </a:p>
        </p:txBody>
      </p:sp>
      <p:sp>
        <p:nvSpPr>
          <p:cNvPr id="168" name="Google Shape;168;p15:notes"/>
          <p:cNvSpPr>
            <a:spLocks noGrp="1" noRot="1" noChangeAspect="1"/>
          </p:cNvSpPr>
          <p:nvPr>
            <p:ph type="sldImg" idx="2"/>
          </p:nvPr>
        </p:nvSpPr>
        <p:spPr>
          <a:xfrm>
            <a:off x="1382713" y="250825"/>
            <a:ext cx="4092575" cy="30702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p3:notes"/>
          <p:cNvSpPr txBox="1">
            <a:spLocks noGrp="1"/>
          </p:cNvSpPr>
          <p:nvPr>
            <p:ph type="body" idx="1"/>
          </p:nvPr>
        </p:nvSpPr>
        <p:spPr>
          <a:xfrm>
            <a:off x="333375" y="3348038"/>
            <a:ext cx="6264275" cy="5545137"/>
          </a:xfrm>
          <a:prstGeom prst="rect">
            <a:avLst/>
          </a:prstGeom>
        </p:spPr>
        <p:txBody>
          <a:bodyPr spcFirstLastPara="1" wrap="square" lIns="91425" tIns="45700" rIns="91425" bIns="45700" anchor="t" anchorCtr="0">
            <a:noAutofit/>
          </a:bodyPr>
          <a:lstStyle/>
          <a:p>
            <a:pPr marL="0" lvl="0" indent="0" algn="l" rtl="0">
              <a:spcBef>
                <a:spcPts val="270"/>
              </a:spcBef>
              <a:spcAft>
                <a:spcPts val="0"/>
              </a:spcAft>
              <a:buNone/>
            </a:pPr>
            <a:r>
              <a:rPr lang="it-IT" sz="900" b="0" i="0" u="none" strike="noStrike" cap="none" dirty="0">
                <a:solidFill>
                  <a:schemeClr val="dk1"/>
                </a:solidFill>
                <a:effectLst/>
                <a:latin typeface="Calibri"/>
                <a:ea typeface="Calibri"/>
                <a:cs typeface="Calibri"/>
                <a:sym typeface="Calibri"/>
              </a:rPr>
              <a:t>TE </a:t>
            </a:r>
            <a:r>
              <a:rPr lang="it-IT" sz="900" b="0" i="0" u="none" strike="noStrike" cap="none" dirty="0" err="1">
                <a:solidFill>
                  <a:schemeClr val="dk1"/>
                </a:solidFill>
                <a:effectLst/>
                <a:latin typeface="Calibri"/>
                <a:ea typeface="Calibri"/>
                <a:cs typeface="Calibri"/>
                <a:sym typeface="Calibri"/>
              </a:rPr>
              <a:t>is</a:t>
            </a:r>
            <a:r>
              <a:rPr lang="it-IT" sz="900" b="0" i="0" u="none" strike="noStrike" cap="none" dirty="0">
                <a:solidFill>
                  <a:schemeClr val="dk1"/>
                </a:solidFill>
                <a:effectLst/>
                <a:latin typeface="Calibri"/>
                <a:ea typeface="Calibri"/>
                <a:cs typeface="Calibri"/>
                <a:sym typeface="Calibri"/>
              </a:rPr>
              <a:t> a </a:t>
            </a:r>
            <a:r>
              <a:rPr lang="it-IT" sz="900" b="0" i="0" u="none" strike="noStrike" cap="none" dirty="0" err="1">
                <a:solidFill>
                  <a:schemeClr val="dk1"/>
                </a:solidFill>
                <a:effectLst/>
                <a:latin typeface="Calibri"/>
                <a:ea typeface="Calibri"/>
                <a:cs typeface="Calibri"/>
                <a:sym typeface="Calibri"/>
              </a:rPr>
              <a:t>generic</a:t>
            </a:r>
            <a:r>
              <a:rPr lang="it-IT" sz="900" b="0" i="0" u="none" strike="noStrike" cap="none" dirty="0">
                <a:solidFill>
                  <a:schemeClr val="dk1"/>
                </a:solidFill>
                <a:effectLst/>
                <a:latin typeface="Calibri"/>
                <a:ea typeface="Calibri"/>
                <a:cs typeface="Calibri"/>
                <a:sym typeface="Calibri"/>
              </a:rPr>
              <a:t> </a:t>
            </a:r>
            <a:r>
              <a:rPr lang="it-IT" sz="900" b="0" i="0" u="none" strike="noStrike" cap="none" dirty="0" err="1">
                <a:solidFill>
                  <a:schemeClr val="dk1"/>
                </a:solidFill>
                <a:effectLst/>
                <a:latin typeface="Calibri"/>
                <a:ea typeface="Calibri"/>
                <a:cs typeface="Calibri"/>
                <a:sym typeface="Calibri"/>
              </a:rPr>
              <a:t>name</a:t>
            </a:r>
            <a:r>
              <a:rPr lang="it-IT" sz="900" b="0" i="0" u="none" strike="noStrike" cap="none" dirty="0">
                <a:solidFill>
                  <a:schemeClr val="dk1"/>
                </a:solidFill>
                <a:effectLst/>
                <a:latin typeface="Calibri"/>
                <a:ea typeface="Calibri"/>
                <a:cs typeface="Calibri"/>
                <a:sym typeface="Calibri"/>
              </a:rPr>
              <a:t> </a:t>
            </a:r>
            <a:r>
              <a:rPr lang="it-IT" sz="900" b="0" i="0" u="none" strike="noStrike" cap="none" dirty="0" err="1">
                <a:solidFill>
                  <a:schemeClr val="dk1"/>
                </a:solidFill>
                <a:effectLst/>
                <a:latin typeface="Calibri"/>
                <a:ea typeface="Calibri"/>
                <a:cs typeface="Calibri"/>
                <a:sym typeface="Calibri"/>
              </a:rPr>
              <a:t>corresponding</a:t>
            </a:r>
            <a:r>
              <a:rPr lang="it-IT" sz="900" b="0" i="0" u="none" strike="noStrike" cap="none" dirty="0">
                <a:solidFill>
                  <a:schemeClr val="dk1"/>
                </a:solidFill>
                <a:effectLst/>
                <a:latin typeface="Calibri"/>
                <a:ea typeface="Calibri"/>
                <a:cs typeface="Calibri"/>
                <a:sym typeface="Calibri"/>
              </a:rPr>
              <a:t> to the use of </a:t>
            </a:r>
            <a:r>
              <a:rPr lang="it-IT" sz="900" b="0" i="0" u="none" strike="noStrike" cap="none" dirty="0" err="1">
                <a:solidFill>
                  <a:schemeClr val="dk1"/>
                </a:solidFill>
                <a:effectLst/>
                <a:latin typeface="Calibri"/>
                <a:ea typeface="Calibri"/>
                <a:cs typeface="Calibri"/>
                <a:sym typeface="Calibri"/>
              </a:rPr>
              <a:t>different</a:t>
            </a:r>
            <a:r>
              <a:rPr lang="it-IT" sz="900" b="0" i="0" u="none" strike="noStrike" cap="none" dirty="0">
                <a:solidFill>
                  <a:schemeClr val="dk1"/>
                </a:solidFill>
                <a:effectLst/>
                <a:latin typeface="Calibri"/>
                <a:ea typeface="Calibri"/>
                <a:cs typeface="Calibri"/>
                <a:sym typeface="Calibri"/>
              </a:rPr>
              <a:t> </a:t>
            </a:r>
            <a:r>
              <a:rPr lang="it-IT" sz="900" b="0" i="0" u="none" strike="noStrike" cap="none" dirty="0" err="1">
                <a:solidFill>
                  <a:schemeClr val="dk1"/>
                </a:solidFill>
                <a:effectLst/>
                <a:latin typeface="Calibri"/>
                <a:ea typeface="Calibri"/>
                <a:cs typeface="Calibri"/>
                <a:sym typeface="Calibri"/>
              </a:rPr>
              <a:t>technologies</a:t>
            </a:r>
            <a:r>
              <a:rPr lang="it-IT" sz="900" b="0" i="0" u="none" strike="noStrike" cap="none" dirty="0">
                <a:solidFill>
                  <a:schemeClr val="dk1"/>
                </a:solidFill>
                <a:effectLst/>
                <a:latin typeface="Calibri"/>
                <a:ea typeface="Calibri"/>
                <a:cs typeface="Calibri"/>
                <a:sym typeface="Calibri"/>
              </a:rPr>
              <a:t> to </a:t>
            </a:r>
            <a:r>
              <a:rPr lang="it-IT" sz="900" b="0" i="0" u="none" strike="noStrike" cap="none" dirty="0" err="1">
                <a:solidFill>
                  <a:schemeClr val="dk1"/>
                </a:solidFill>
                <a:effectLst/>
                <a:latin typeface="Calibri"/>
                <a:ea typeface="Calibri"/>
                <a:cs typeface="Calibri"/>
                <a:sym typeface="Calibri"/>
              </a:rPr>
              <a:t>optimize</a:t>
            </a:r>
            <a:r>
              <a:rPr lang="it-IT" sz="900" b="0" i="0" u="none" strike="noStrike" cap="none" dirty="0">
                <a:solidFill>
                  <a:schemeClr val="dk1"/>
                </a:solidFill>
                <a:effectLst/>
                <a:latin typeface="Calibri"/>
                <a:ea typeface="Calibri"/>
                <a:cs typeface="Calibri"/>
                <a:sym typeface="Calibri"/>
              </a:rPr>
              <a:t> the </a:t>
            </a:r>
            <a:r>
              <a:rPr lang="it-IT" sz="900" b="0" i="0" u="none" strike="noStrike" cap="none" dirty="0" err="1">
                <a:solidFill>
                  <a:schemeClr val="dk1"/>
                </a:solidFill>
                <a:effectLst/>
                <a:latin typeface="Calibri"/>
                <a:ea typeface="Calibri"/>
                <a:cs typeface="Calibri"/>
                <a:sym typeface="Calibri"/>
              </a:rPr>
              <a:t>utilization</a:t>
            </a:r>
            <a:r>
              <a:rPr lang="it-IT" sz="900" b="0" i="0" u="none" strike="noStrike" cap="none" dirty="0">
                <a:solidFill>
                  <a:schemeClr val="dk1"/>
                </a:solidFill>
                <a:effectLst/>
                <a:latin typeface="Calibri"/>
                <a:ea typeface="Calibri"/>
                <a:cs typeface="Calibri"/>
                <a:sym typeface="Calibri"/>
              </a:rPr>
              <a:t> of a </a:t>
            </a:r>
            <a:r>
              <a:rPr lang="it-IT" sz="900" b="0" i="0" u="none" strike="noStrike" cap="none" dirty="0" err="1">
                <a:solidFill>
                  <a:schemeClr val="dk1"/>
                </a:solidFill>
                <a:effectLst/>
                <a:latin typeface="Calibri"/>
                <a:ea typeface="Calibri"/>
                <a:cs typeface="Calibri"/>
                <a:sym typeface="Calibri"/>
              </a:rPr>
              <a:t>given</a:t>
            </a:r>
            <a:r>
              <a:rPr lang="it-IT" sz="900" b="0" i="0" u="none" strike="noStrike" cap="none" dirty="0">
                <a:solidFill>
                  <a:schemeClr val="dk1"/>
                </a:solidFill>
                <a:effectLst/>
                <a:latin typeface="Calibri"/>
                <a:ea typeface="Calibri"/>
                <a:cs typeface="Calibri"/>
                <a:sym typeface="Calibri"/>
              </a:rPr>
              <a:t> </a:t>
            </a:r>
            <a:r>
              <a:rPr lang="it-IT" sz="900" b="0" i="0" u="none" strike="noStrike" cap="none" dirty="0" err="1">
                <a:solidFill>
                  <a:schemeClr val="dk1"/>
                </a:solidFill>
                <a:effectLst/>
                <a:latin typeface="Calibri"/>
                <a:ea typeface="Calibri"/>
                <a:cs typeface="Calibri"/>
                <a:sym typeface="Calibri"/>
              </a:rPr>
              <a:t>backbone</a:t>
            </a:r>
            <a:r>
              <a:rPr lang="it-IT" sz="900" b="0" i="0" u="none" strike="noStrike" cap="none" dirty="0">
                <a:solidFill>
                  <a:schemeClr val="dk1"/>
                </a:solidFill>
                <a:effectLst/>
                <a:latin typeface="Calibri"/>
                <a:ea typeface="Calibri"/>
                <a:cs typeface="Calibri"/>
                <a:sym typeface="Calibri"/>
              </a:rPr>
              <a:t> </a:t>
            </a:r>
            <a:r>
              <a:rPr lang="it-IT" sz="900" b="0" i="0" u="none" strike="noStrike" cap="none" dirty="0" err="1">
                <a:solidFill>
                  <a:schemeClr val="dk1"/>
                </a:solidFill>
                <a:effectLst/>
                <a:latin typeface="Calibri"/>
                <a:ea typeface="Calibri"/>
                <a:cs typeface="Calibri"/>
                <a:sym typeface="Calibri"/>
              </a:rPr>
              <a:t>capacity</a:t>
            </a:r>
            <a:r>
              <a:rPr lang="it-IT" sz="900" b="0" i="0" u="none" strike="noStrike" cap="none" dirty="0">
                <a:solidFill>
                  <a:schemeClr val="dk1"/>
                </a:solidFill>
                <a:effectLst/>
                <a:latin typeface="Calibri"/>
                <a:ea typeface="Calibri"/>
                <a:cs typeface="Calibri"/>
                <a:sym typeface="Calibri"/>
              </a:rPr>
              <a:t> and </a:t>
            </a:r>
            <a:r>
              <a:rPr lang="it-IT" sz="900" b="0" i="0" u="none" strike="noStrike" cap="none" dirty="0" err="1">
                <a:solidFill>
                  <a:schemeClr val="dk1"/>
                </a:solidFill>
                <a:effectLst/>
                <a:latin typeface="Calibri"/>
                <a:ea typeface="Calibri"/>
                <a:cs typeface="Calibri"/>
                <a:sym typeface="Calibri"/>
              </a:rPr>
              <a:t>topology</a:t>
            </a:r>
            <a:r>
              <a:rPr lang="it-IT" sz="900" b="0" i="0" u="none" strike="noStrike" cap="none" dirty="0">
                <a:solidFill>
                  <a:schemeClr val="dk1"/>
                </a:solidFill>
                <a:effectLst/>
                <a:latin typeface="Calibri"/>
                <a:ea typeface="Calibri"/>
                <a:cs typeface="Calibri"/>
                <a:sym typeface="Calibri"/>
              </a:rPr>
              <a:t>.</a:t>
            </a:r>
            <a:endParaRPr dirty="0"/>
          </a:p>
        </p:txBody>
      </p:sp>
      <p:sp>
        <p:nvSpPr>
          <p:cNvPr id="72" name="Google Shape;72;p3:notes"/>
          <p:cNvSpPr>
            <a:spLocks noGrp="1" noRot="1" noChangeAspect="1"/>
          </p:cNvSpPr>
          <p:nvPr>
            <p:ph type="sldImg" idx="2"/>
          </p:nvPr>
        </p:nvSpPr>
        <p:spPr>
          <a:xfrm>
            <a:off x="1382713" y="250825"/>
            <a:ext cx="4092575" cy="30702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6:notes"/>
          <p:cNvSpPr txBox="1">
            <a:spLocks noGrp="1"/>
          </p:cNvSpPr>
          <p:nvPr>
            <p:ph type="body" idx="1"/>
          </p:nvPr>
        </p:nvSpPr>
        <p:spPr>
          <a:xfrm>
            <a:off x="333375" y="3348038"/>
            <a:ext cx="6264275" cy="5545137"/>
          </a:xfrm>
          <a:prstGeom prst="rect">
            <a:avLst/>
          </a:prstGeom>
        </p:spPr>
        <p:txBody>
          <a:bodyPr spcFirstLastPara="1" wrap="square" lIns="91425" tIns="45700" rIns="91425" bIns="45700" anchor="t" anchorCtr="0">
            <a:noAutofit/>
          </a:bodyPr>
          <a:lstStyle/>
          <a:p>
            <a:pPr marL="0" lvl="0" indent="0" algn="l" rtl="0">
              <a:spcBef>
                <a:spcPts val="270"/>
              </a:spcBef>
              <a:spcAft>
                <a:spcPts val="0"/>
              </a:spcAft>
              <a:buNone/>
            </a:pPr>
            <a:endParaRPr/>
          </a:p>
        </p:txBody>
      </p:sp>
      <p:sp>
        <p:nvSpPr>
          <p:cNvPr id="183" name="Google Shape;183;p16:notes"/>
          <p:cNvSpPr>
            <a:spLocks noGrp="1" noRot="1" noChangeAspect="1"/>
          </p:cNvSpPr>
          <p:nvPr>
            <p:ph type="sldImg" idx="2"/>
          </p:nvPr>
        </p:nvSpPr>
        <p:spPr>
          <a:xfrm>
            <a:off x="1382713" y="250825"/>
            <a:ext cx="4092575" cy="30702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a:t>https://</a:t>
            </a:r>
            <a:r>
              <a:rPr lang="en-US" dirty="0" err="1"/>
              <a:t>www.cisco.com</a:t>
            </a:r>
            <a:r>
              <a:rPr lang="en-US" dirty="0"/>
              <a:t>/c/</a:t>
            </a:r>
            <a:r>
              <a:rPr lang="en-US" dirty="0" err="1"/>
              <a:t>en</a:t>
            </a:r>
            <a:r>
              <a:rPr lang="en-US" dirty="0"/>
              <a:t>/us/td/docs/</a:t>
            </a:r>
            <a:r>
              <a:rPr lang="en-US" dirty="0" err="1"/>
              <a:t>ios</a:t>
            </a:r>
            <a:r>
              <a:rPr lang="en-US" dirty="0"/>
              <a:t>-xml/</a:t>
            </a:r>
            <a:r>
              <a:rPr lang="en-US" dirty="0" err="1"/>
              <a:t>ios</a:t>
            </a:r>
            <a:r>
              <a:rPr lang="en-US" dirty="0"/>
              <a:t>/</a:t>
            </a:r>
            <a:r>
              <a:rPr lang="en-US" dirty="0" err="1"/>
              <a:t>mp_te_path_protect</a:t>
            </a:r>
            <a:r>
              <a:rPr lang="en-US" dirty="0"/>
              <a:t>/configuration/xe-3s/mp-te-path-protect-xe-3s-book/</a:t>
            </a:r>
            <a:r>
              <a:rPr lang="en-US" dirty="0" err="1"/>
              <a:t>mp</a:t>
            </a:r>
            <a:r>
              <a:rPr lang="en-US" dirty="0"/>
              <a:t>-</a:t>
            </a:r>
            <a:r>
              <a:rPr lang="en-US" dirty="0" err="1"/>
              <a:t>te</a:t>
            </a:r>
            <a:r>
              <a:rPr lang="en-US" dirty="0"/>
              <a:t>-path-</a:t>
            </a:r>
            <a:r>
              <a:rPr lang="en-US" dirty="0" err="1"/>
              <a:t>prot.html</a:t>
            </a:r>
            <a:r>
              <a:rPr lang="en-US" dirty="0"/>
              <a:t>#:~:text=Glossary%20Close-,MPLS%20Traffic%20Engineering%20(TE)%20Path%20Protection,traffic%20engineering%20(TE)%20tunnels.</a:t>
            </a:r>
          </a:p>
        </p:txBody>
      </p:sp>
      <p:sp>
        <p:nvSpPr>
          <p:cNvPr id="4" name="Segnaposto numero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895072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4:notes"/>
          <p:cNvSpPr txBox="1">
            <a:spLocks noGrp="1"/>
          </p:cNvSpPr>
          <p:nvPr>
            <p:ph type="body" idx="1"/>
          </p:nvPr>
        </p:nvSpPr>
        <p:spPr>
          <a:xfrm>
            <a:off x="333375" y="3348038"/>
            <a:ext cx="6264275" cy="5545137"/>
          </a:xfrm>
          <a:prstGeom prst="rect">
            <a:avLst/>
          </a:prstGeom>
        </p:spPr>
        <p:txBody>
          <a:bodyPr spcFirstLastPara="1" wrap="square" lIns="91425" tIns="45700" rIns="91425" bIns="45700" anchor="t" anchorCtr="0">
            <a:noAutofit/>
          </a:bodyPr>
          <a:lstStyle/>
          <a:p>
            <a:pPr marL="0" lvl="0" indent="0" algn="l" rtl="0">
              <a:spcBef>
                <a:spcPts val="270"/>
              </a:spcBef>
              <a:spcAft>
                <a:spcPts val="0"/>
              </a:spcAft>
              <a:buNone/>
            </a:pPr>
            <a:endParaRPr/>
          </a:p>
        </p:txBody>
      </p:sp>
      <p:sp>
        <p:nvSpPr>
          <p:cNvPr id="79" name="Google Shape;79;p4:notes"/>
          <p:cNvSpPr>
            <a:spLocks noGrp="1" noRot="1" noChangeAspect="1"/>
          </p:cNvSpPr>
          <p:nvPr>
            <p:ph type="sldImg" idx="2"/>
          </p:nvPr>
        </p:nvSpPr>
        <p:spPr>
          <a:xfrm>
            <a:off x="1382713" y="250825"/>
            <a:ext cx="4092575" cy="30702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US" dirty="0"/>
          </a:p>
        </p:txBody>
      </p:sp>
      <p:sp>
        <p:nvSpPr>
          <p:cNvPr id="4" name="Segnaposto numero diapositiva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40689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p5:notes"/>
          <p:cNvSpPr txBox="1">
            <a:spLocks noGrp="1"/>
          </p:cNvSpPr>
          <p:nvPr>
            <p:ph type="body" idx="1"/>
          </p:nvPr>
        </p:nvSpPr>
        <p:spPr>
          <a:xfrm>
            <a:off x="333375" y="3348038"/>
            <a:ext cx="6264275" cy="5545137"/>
          </a:xfrm>
          <a:prstGeom prst="rect">
            <a:avLst/>
          </a:prstGeom>
        </p:spPr>
        <p:txBody>
          <a:bodyPr spcFirstLastPara="1" wrap="square" lIns="91425" tIns="45700" rIns="91425" bIns="45700" anchor="t" anchorCtr="0">
            <a:noAutofit/>
          </a:bodyPr>
          <a:lstStyle/>
          <a:p>
            <a:pPr marL="0" lvl="0" indent="0" algn="l" rtl="0">
              <a:spcBef>
                <a:spcPts val="270"/>
              </a:spcBef>
              <a:spcAft>
                <a:spcPts val="0"/>
              </a:spcAft>
              <a:buNone/>
            </a:pPr>
            <a:endParaRPr/>
          </a:p>
        </p:txBody>
      </p:sp>
      <p:sp>
        <p:nvSpPr>
          <p:cNvPr id="87" name="Google Shape;87;p5:notes"/>
          <p:cNvSpPr>
            <a:spLocks noGrp="1" noRot="1" noChangeAspect="1"/>
          </p:cNvSpPr>
          <p:nvPr>
            <p:ph type="sldImg" idx="2"/>
          </p:nvPr>
        </p:nvSpPr>
        <p:spPr>
          <a:xfrm>
            <a:off x="1382713" y="250825"/>
            <a:ext cx="4092575" cy="30702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6:notes"/>
          <p:cNvSpPr txBox="1">
            <a:spLocks noGrp="1"/>
          </p:cNvSpPr>
          <p:nvPr>
            <p:ph type="body" idx="1"/>
          </p:nvPr>
        </p:nvSpPr>
        <p:spPr>
          <a:xfrm>
            <a:off x="333375" y="3348038"/>
            <a:ext cx="6264275" cy="5545137"/>
          </a:xfrm>
          <a:prstGeom prst="rect">
            <a:avLst/>
          </a:prstGeom>
        </p:spPr>
        <p:txBody>
          <a:bodyPr spcFirstLastPara="1" wrap="square" lIns="91425" tIns="45700" rIns="91425" bIns="45700" anchor="t" anchorCtr="0">
            <a:noAutofit/>
          </a:bodyPr>
          <a:lstStyle/>
          <a:p>
            <a:pPr marL="0" lvl="0" indent="0" algn="l" rtl="0">
              <a:spcBef>
                <a:spcPts val="270"/>
              </a:spcBef>
              <a:spcAft>
                <a:spcPts val="0"/>
              </a:spcAft>
              <a:buNone/>
            </a:pPr>
            <a:r>
              <a:rPr lang="en-US">
                <a:latin typeface="Arial"/>
                <a:ea typeface="Arial"/>
                <a:cs typeface="Arial"/>
                <a:sym typeface="Arial"/>
              </a:rPr>
              <a:t>Configure a loopback interface for tunnel association to the TE tunnel</a:t>
            </a:r>
            <a:endParaRPr/>
          </a:p>
        </p:txBody>
      </p:sp>
      <p:sp>
        <p:nvSpPr>
          <p:cNvPr id="95" name="Google Shape;95;p6:notes"/>
          <p:cNvSpPr>
            <a:spLocks noGrp="1" noRot="1" noChangeAspect="1"/>
          </p:cNvSpPr>
          <p:nvPr>
            <p:ph type="sldImg" idx="2"/>
          </p:nvPr>
        </p:nvSpPr>
        <p:spPr>
          <a:xfrm>
            <a:off x="1382713" y="250825"/>
            <a:ext cx="4092575" cy="30702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7:notes"/>
          <p:cNvSpPr txBox="1">
            <a:spLocks noGrp="1"/>
          </p:cNvSpPr>
          <p:nvPr>
            <p:ph type="body" idx="1"/>
          </p:nvPr>
        </p:nvSpPr>
        <p:spPr>
          <a:xfrm>
            <a:off x="333375" y="3348038"/>
            <a:ext cx="6264275" cy="5545137"/>
          </a:xfrm>
          <a:prstGeom prst="rect">
            <a:avLst/>
          </a:prstGeom>
        </p:spPr>
        <p:txBody>
          <a:bodyPr spcFirstLastPara="1" wrap="square" lIns="91425" tIns="45700" rIns="91425" bIns="45700" anchor="t" anchorCtr="0">
            <a:noAutofit/>
          </a:bodyPr>
          <a:lstStyle/>
          <a:p>
            <a:pPr marL="0" lvl="0" indent="0" algn="l" rtl="0">
              <a:spcBef>
                <a:spcPts val="270"/>
              </a:spcBef>
              <a:spcAft>
                <a:spcPts val="0"/>
              </a:spcAft>
              <a:buNone/>
            </a:pPr>
            <a:endParaRPr/>
          </a:p>
        </p:txBody>
      </p:sp>
      <p:sp>
        <p:nvSpPr>
          <p:cNvPr id="102" name="Google Shape;102;p7:notes"/>
          <p:cNvSpPr>
            <a:spLocks noGrp="1" noRot="1" noChangeAspect="1"/>
          </p:cNvSpPr>
          <p:nvPr>
            <p:ph type="sldImg" idx="2"/>
          </p:nvPr>
        </p:nvSpPr>
        <p:spPr>
          <a:xfrm>
            <a:off x="1382713" y="250825"/>
            <a:ext cx="4092575" cy="30702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8:notes"/>
          <p:cNvSpPr txBox="1">
            <a:spLocks noGrp="1"/>
          </p:cNvSpPr>
          <p:nvPr>
            <p:ph type="body" idx="1"/>
          </p:nvPr>
        </p:nvSpPr>
        <p:spPr>
          <a:xfrm>
            <a:off x="333375" y="3348038"/>
            <a:ext cx="6264275" cy="5545137"/>
          </a:xfrm>
          <a:prstGeom prst="rect">
            <a:avLst/>
          </a:prstGeom>
        </p:spPr>
        <p:txBody>
          <a:bodyPr spcFirstLastPara="1" wrap="square" lIns="91425" tIns="45700" rIns="91425" bIns="45700" anchor="t" anchorCtr="0">
            <a:noAutofit/>
          </a:bodyPr>
          <a:lstStyle/>
          <a:p>
            <a:pPr marL="0" lvl="0" indent="0" algn="l" rtl="0">
              <a:spcBef>
                <a:spcPts val="270"/>
              </a:spcBef>
              <a:spcAft>
                <a:spcPts val="0"/>
              </a:spcAft>
              <a:buNone/>
            </a:pPr>
            <a:r>
              <a:rPr lang="it-IT" dirty="0" err="1"/>
              <a:t>Additional</a:t>
            </a:r>
            <a:r>
              <a:rPr lang="it-IT" dirty="0"/>
              <a:t> </a:t>
            </a:r>
            <a:r>
              <a:rPr lang="it-IT" dirty="0" err="1"/>
              <a:t>ref</a:t>
            </a:r>
            <a:r>
              <a:rPr lang="it-IT" dirty="0"/>
              <a:t>:</a:t>
            </a:r>
          </a:p>
          <a:p>
            <a:pPr marL="0" lvl="0" indent="0" algn="l" rtl="0">
              <a:spcBef>
                <a:spcPts val="270"/>
              </a:spcBef>
              <a:spcAft>
                <a:spcPts val="0"/>
              </a:spcAft>
              <a:buNone/>
            </a:pPr>
            <a:r>
              <a:rPr lang="it-IT" dirty="0" err="1"/>
              <a:t>https</a:t>
            </a:r>
            <a:r>
              <a:rPr lang="it-IT" dirty="0"/>
              <a:t>://</a:t>
            </a:r>
            <a:r>
              <a:rPr lang="it-IT" dirty="0" err="1"/>
              <a:t>www.cisco.com</a:t>
            </a:r>
            <a:r>
              <a:rPr lang="it-IT" dirty="0"/>
              <a:t>/c/en/</a:t>
            </a:r>
            <a:r>
              <a:rPr lang="it-IT" dirty="0" err="1"/>
              <a:t>us</a:t>
            </a:r>
            <a:r>
              <a:rPr lang="it-IT" dirty="0"/>
              <a:t>/</a:t>
            </a:r>
            <a:r>
              <a:rPr lang="it-IT" dirty="0" err="1"/>
              <a:t>support</a:t>
            </a:r>
            <a:r>
              <a:rPr lang="it-IT" dirty="0"/>
              <a:t>/</a:t>
            </a:r>
            <a:r>
              <a:rPr lang="it-IT" dirty="0" err="1"/>
              <a:t>docs</a:t>
            </a:r>
            <a:r>
              <a:rPr lang="it-IT" dirty="0"/>
              <a:t>/</a:t>
            </a:r>
            <a:r>
              <a:rPr lang="it-IT" dirty="0" err="1"/>
              <a:t>multiprotocol-label-switching-mpls</a:t>
            </a:r>
            <a:r>
              <a:rPr lang="it-IT" dirty="0"/>
              <a:t>/</a:t>
            </a:r>
            <a:r>
              <a:rPr lang="it-IT" dirty="0" err="1"/>
              <a:t>mpls</a:t>
            </a:r>
            <a:r>
              <a:rPr lang="it-IT" dirty="0"/>
              <a:t>/13731-mpls-te-ospf.html</a:t>
            </a:r>
            <a:endParaRPr dirty="0"/>
          </a:p>
        </p:txBody>
      </p:sp>
      <p:sp>
        <p:nvSpPr>
          <p:cNvPr id="109" name="Google Shape;109;p8:notes"/>
          <p:cNvSpPr>
            <a:spLocks noGrp="1" noRot="1" noChangeAspect="1"/>
          </p:cNvSpPr>
          <p:nvPr>
            <p:ph type="sldImg" idx="2"/>
          </p:nvPr>
        </p:nvSpPr>
        <p:spPr>
          <a:xfrm>
            <a:off x="1382713" y="250825"/>
            <a:ext cx="4092575" cy="30702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9:notes"/>
          <p:cNvSpPr txBox="1">
            <a:spLocks noGrp="1"/>
          </p:cNvSpPr>
          <p:nvPr>
            <p:ph type="body" idx="1"/>
          </p:nvPr>
        </p:nvSpPr>
        <p:spPr>
          <a:xfrm>
            <a:off x="333375" y="3348038"/>
            <a:ext cx="6264275" cy="5545137"/>
          </a:xfrm>
          <a:prstGeom prst="rect">
            <a:avLst/>
          </a:prstGeom>
        </p:spPr>
        <p:txBody>
          <a:bodyPr spcFirstLastPara="1" wrap="square" lIns="91425" tIns="45700" rIns="91425" bIns="45700" anchor="t" anchorCtr="0">
            <a:noAutofit/>
          </a:bodyPr>
          <a:lstStyle/>
          <a:p>
            <a:pPr marL="0" lvl="0" indent="0" algn="l" rtl="0">
              <a:spcBef>
                <a:spcPts val="270"/>
              </a:spcBef>
              <a:spcAft>
                <a:spcPts val="0"/>
              </a:spcAft>
              <a:buNone/>
            </a:pPr>
            <a:r>
              <a:rPr lang="en-US"/>
              <a:t>if you look at the connection R1-R2, you should see MPLS header only for ping requests (client-&gt;server), and not for ping responses. This is due to the </a:t>
            </a:r>
            <a:r>
              <a:rPr lang="en-US" b="1"/>
              <a:t>Penultimate Hop Popping.</a:t>
            </a:r>
            <a:endParaRPr b="1"/>
          </a:p>
        </p:txBody>
      </p:sp>
      <p:sp>
        <p:nvSpPr>
          <p:cNvPr id="132" name="Google Shape;132;p9:notes"/>
          <p:cNvSpPr>
            <a:spLocks noGrp="1" noRot="1" noChangeAspect="1"/>
          </p:cNvSpPr>
          <p:nvPr>
            <p:ph type="sldImg" idx="2"/>
          </p:nvPr>
        </p:nvSpPr>
        <p:spPr>
          <a:xfrm>
            <a:off x="1382713" y="250825"/>
            <a:ext cx="4092575" cy="30702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F02FA36-3042-7849-9084-4C1E8F241EF2}"/>
              </a:ext>
            </a:extLst>
          </p:cNvPr>
          <p:cNvSpPr>
            <a:spLocks noGrp="1"/>
          </p:cNvSpPr>
          <p:nvPr>
            <p:ph type="ctrTitle"/>
          </p:nvPr>
        </p:nvSpPr>
        <p:spPr>
          <a:xfrm>
            <a:off x="1143000" y="1122363"/>
            <a:ext cx="6858000" cy="2387600"/>
          </a:xfrm>
        </p:spPr>
        <p:txBody>
          <a:bodyPr anchor="b"/>
          <a:lstStyle>
            <a:lvl1pPr algn="ctr">
              <a:defRPr sz="4500"/>
            </a:lvl1pPr>
          </a:lstStyle>
          <a:p>
            <a:r>
              <a:rPr lang="it-IT"/>
              <a:t>Fare clic per modificare lo stile del titolo dello schema</a:t>
            </a:r>
            <a:endParaRPr lang="en-US"/>
          </a:p>
        </p:txBody>
      </p:sp>
      <p:sp>
        <p:nvSpPr>
          <p:cNvPr id="3" name="Sottotitolo 2">
            <a:extLst>
              <a:ext uri="{FF2B5EF4-FFF2-40B4-BE49-F238E27FC236}">
                <a16:creationId xmlns:a16="http://schemas.microsoft.com/office/drawing/2014/main" id="{97EE862E-8BDC-1347-9BA2-6CFE4BC9C578}"/>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it-IT"/>
              <a:t>Fare clic per modificare lo stile del sottotitolo dello schema</a:t>
            </a:r>
            <a:endParaRPr lang="en-US"/>
          </a:p>
        </p:txBody>
      </p:sp>
      <p:sp>
        <p:nvSpPr>
          <p:cNvPr id="4" name="Segnaposto data 3">
            <a:extLst>
              <a:ext uri="{FF2B5EF4-FFF2-40B4-BE49-F238E27FC236}">
                <a16:creationId xmlns:a16="http://schemas.microsoft.com/office/drawing/2014/main" id="{A8563F5C-49B6-4546-ACE4-B976B78E4698}"/>
              </a:ext>
            </a:extLst>
          </p:cNvPr>
          <p:cNvSpPr>
            <a:spLocks noGrp="1"/>
          </p:cNvSpPr>
          <p:nvPr>
            <p:ph type="dt" sz="half" idx="10"/>
          </p:nvPr>
        </p:nvSpPr>
        <p:spPr/>
        <p:txBody>
          <a:bodyPr/>
          <a:lstStyle/>
          <a:p>
            <a:fld id="{6A0FA145-AFD8-F54F-8E3A-9A3362DE05D0}" type="datetimeFigureOut">
              <a:rPr lang="en-US" smtClean="0"/>
              <a:t>12/14/20</a:t>
            </a:fld>
            <a:endParaRPr lang="en-US"/>
          </a:p>
        </p:txBody>
      </p:sp>
      <p:sp>
        <p:nvSpPr>
          <p:cNvPr id="5" name="Segnaposto piè di pagina 4">
            <a:extLst>
              <a:ext uri="{FF2B5EF4-FFF2-40B4-BE49-F238E27FC236}">
                <a16:creationId xmlns:a16="http://schemas.microsoft.com/office/drawing/2014/main" id="{85AC044F-E5C0-BE4D-9A87-432DCECBE7FC}"/>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3257397C-C95B-A747-BA68-8972F1B0D9DB}"/>
              </a:ext>
            </a:extLst>
          </p:cNvPr>
          <p:cNvSpPr>
            <a:spLocks noGrp="1"/>
          </p:cNvSpPr>
          <p:nvPr>
            <p:ph type="sldNum" sz="quarter" idx="12"/>
          </p:nvPr>
        </p:nvSpPr>
        <p:spPr/>
        <p:txBody>
          <a:bodyPr/>
          <a:lstStyle/>
          <a:p>
            <a:fld id="{F880239E-078B-8E45-B48A-970ADA9988B5}" type="slidenum">
              <a:rPr lang="en-US" smtClean="0"/>
              <a:t>‹N›</a:t>
            </a:fld>
            <a:endParaRPr lang="en-US"/>
          </a:p>
        </p:txBody>
      </p:sp>
    </p:spTree>
    <p:extLst>
      <p:ext uri="{BB962C8B-B14F-4D97-AF65-F5344CB8AC3E}">
        <p14:creationId xmlns:p14="http://schemas.microsoft.com/office/powerpoint/2010/main" val="24976710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6477090E-83B2-4E4C-83F9-047B61D0F861}"/>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testo verticale 2">
            <a:extLst>
              <a:ext uri="{FF2B5EF4-FFF2-40B4-BE49-F238E27FC236}">
                <a16:creationId xmlns:a16="http://schemas.microsoft.com/office/drawing/2014/main" id="{3CBC93A6-E7C6-8442-9B5A-39B59E4793CD}"/>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44D40414-5266-3D40-8223-B1F8B35B022D}"/>
              </a:ext>
            </a:extLst>
          </p:cNvPr>
          <p:cNvSpPr>
            <a:spLocks noGrp="1"/>
          </p:cNvSpPr>
          <p:nvPr>
            <p:ph type="dt" sz="half" idx="10"/>
          </p:nvPr>
        </p:nvSpPr>
        <p:spPr/>
        <p:txBody>
          <a:bodyPr/>
          <a:lstStyle/>
          <a:p>
            <a:fld id="{6A0FA145-AFD8-F54F-8E3A-9A3362DE05D0}" type="datetimeFigureOut">
              <a:rPr lang="en-US" smtClean="0"/>
              <a:t>12/14/20</a:t>
            </a:fld>
            <a:endParaRPr lang="en-US"/>
          </a:p>
        </p:txBody>
      </p:sp>
      <p:sp>
        <p:nvSpPr>
          <p:cNvPr id="5" name="Segnaposto piè di pagina 4">
            <a:extLst>
              <a:ext uri="{FF2B5EF4-FFF2-40B4-BE49-F238E27FC236}">
                <a16:creationId xmlns:a16="http://schemas.microsoft.com/office/drawing/2014/main" id="{A2A57B7C-71BF-F042-8E6E-358C6A7E197A}"/>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C5F4537E-7535-CC48-823D-01B4DE921DE7}"/>
              </a:ext>
            </a:extLst>
          </p:cNvPr>
          <p:cNvSpPr>
            <a:spLocks noGrp="1"/>
          </p:cNvSpPr>
          <p:nvPr>
            <p:ph type="sldNum" sz="quarter" idx="12"/>
          </p:nvPr>
        </p:nvSpPr>
        <p:spPr/>
        <p:txBody>
          <a:bodyPr/>
          <a:lstStyle/>
          <a:p>
            <a:fld id="{F880239E-078B-8E45-B48A-970ADA9988B5}" type="slidenum">
              <a:rPr lang="en-US" smtClean="0"/>
              <a:t>‹N›</a:t>
            </a:fld>
            <a:endParaRPr lang="en-US"/>
          </a:p>
        </p:txBody>
      </p:sp>
    </p:spTree>
    <p:extLst>
      <p:ext uri="{BB962C8B-B14F-4D97-AF65-F5344CB8AC3E}">
        <p14:creationId xmlns:p14="http://schemas.microsoft.com/office/powerpoint/2010/main" val="1995058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91C1BC96-CBED-A942-A33E-7CCEAF6C5717}"/>
              </a:ext>
            </a:extLst>
          </p:cNvPr>
          <p:cNvSpPr>
            <a:spLocks noGrp="1"/>
          </p:cNvSpPr>
          <p:nvPr>
            <p:ph type="title" orient="vert"/>
          </p:nvPr>
        </p:nvSpPr>
        <p:spPr>
          <a:xfrm>
            <a:off x="6543675" y="365125"/>
            <a:ext cx="1971675" cy="5811838"/>
          </a:xfrm>
        </p:spPr>
        <p:txBody>
          <a:bodyPr vert="eaVert"/>
          <a:lstStyle/>
          <a:p>
            <a:r>
              <a:rPr lang="it-IT"/>
              <a:t>Fare clic per modificare lo stile del titolo dello schema</a:t>
            </a:r>
            <a:endParaRPr lang="en-US"/>
          </a:p>
        </p:txBody>
      </p:sp>
      <p:sp>
        <p:nvSpPr>
          <p:cNvPr id="3" name="Segnaposto testo verticale 2">
            <a:extLst>
              <a:ext uri="{FF2B5EF4-FFF2-40B4-BE49-F238E27FC236}">
                <a16:creationId xmlns:a16="http://schemas.microsoft.com/office/drawing/2014/main" id="{00757C82-6DC7-A44A-A7A8-625A5D7EDC8E}"/>
              </a:ext>
            </a:extLst>
          </p:cNvPr>
          <p:cNvSpPr>
            <a:spLocks noGrp="1"/>
          </p:cNvSpPr>
          <p:nvPr>
            <p:ph type="body" orient="vert" idx="1"/>
          </p:nvPr>
        </p:nvSpPr>
        <p:spPr>
          <a:xfrm>
            <a:off x="628650" y="365125"/>
            <a:ext cx="5800725"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82A66C7D-F003-F843-9F1F-1A6E418EEFEF}"/>
              </a:ext>
            </a:extLst>
          </p:cNvPr>
          <p:cNvSpPr>
            <a:spLocks noGrp="1"/>
          </p:cNvSpPr>
          <p:nvPr>
            <p:ph type="dt" sz="half" idx="10"/>
          </p:nvPr>
        </p:nvSpPr>
        <p:spPr/>
        <p:txBody>
          <a:bodyPr/>
          <a:lstStyle/>
          <a:p>
            <a:fld id="{6A0FA145-AFD8-F54F-8E3A-9A3362DE05D0}" type="datetimeFigureOut">
              <a:rPr lang="en-US" smtClean="0"/>
              <a:t>12/14/20</a:t>
            </a:fld>
            <a:endParaRPr lang="en-US"/>
          </a:p>
        </p:txBody>
      </p:sp>
      <p:sp>
        <p:nvSpPr>
          <p:cNvPr id="5" name="Segnaposto piè di pagina 4">
            <a:extLst>
              <a:ext uri="{FF2B5EF4-FFF2-40B4-BE49-F238E27FC236}">
                <a16:creationId xmlns:a16="http://schemas.microsoft.com/office/drawing/2014/main" id="{38F9B1FB-B931-1344-ACA3-8D07E38BBF3E}"/>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61AFA48D-5E95-8F4C-9CBD-4A1B3A322993}"/>
              </a:ext>
            </a:extLst>
          </p:cNvPr>
          <p:cNvSpPr>
            <a:spLocks noGrp="1"/>
          </p:cNvSpPr>
          <p:nvPr>
            <p:ph type="sldNum" sz="quarter" idx="12"/>
          </p:nvPr>
        </p:nvSpPr>
        <p:spPr/>
        <p:txBody>
          <a:bodyPr/>
          <a:lstStyle/>
          <a:p>
            <a:fld id="{F880239E-078B-8E45-B48A-970ADA9988B5}" type="slidenum">
              <a:rPr lang="en-US" smtClean="0"/>
              <a:t>‹N›</a:t>
            </a:fld>
            <a:endParaRPr lang="en-US"/>
          </a:p>
        </p:txBody>
      </p:sp>
    </p:spTree>
    <p:extLst>
      <p:ext uri="{BB962C8B-B14F-4D97-AF65-F5344CB8AC3E}">
        <p14:creationId xmlns:p14="http://schemas.microsoft.com/office/powerpoint/2010/main" val="37156909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olo e contenuto">
  <p:cSld name="1_Titolo e contenuto">
    <p:spTree>
      <p:nvGrpSpPr>
        <p:cNvPr id="1" name="Shape 18"/>
        <p:cNvGrpSpPr/>
        <p:nvPr/>
      </p:nvGrpSpPr>
      <p:grpSpPr>
        <a:xfrm>
          <a:off x="0" y="0"/>
          <a:ext cx="0" cy="0"/>
          <a:chOff x="0" y="0"/>
          <a:chExt cx="0" cy="0"/>
        </a:xfrm>
      </p:grpSpPr>
      <p:sp>
        <p:nvSpPr>
          <p:cNvPr id="22" name="Google Shape;22;p23"/>
          <p:cNvSpPr txBox="1">
            <a:spLocks noGrp="1"/>
          </p:cNvSpPr>
          <p:nvPr>
            <p:ph type="body" idx="1"/>
          </p:nvPr>
        </p:nvSpPr>
        <p:spPr>
          <a:xfrm>
            <a:off x="251520" y="1600200"/>
            <a:ext cx="8435280" cy="4925144"/>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rgbClr val="003366"/>
              </a:buClr>
              <a:buSzPts val="3200"/>
              <a:buFont typeface="Arial"/>
              <a:buChar char="•"/>
              <a:defRPr sz="3200" b="0" i="0" u="none" strike="noStrike" cap="none">
                <a:solidFill>
                  <a:srgbClr val="003366"/>
                </a:solidFill>
                <a:latin typeface="Calibri"/>
                <a:ea typeface="Calibri"/>
                <a:cs typeface="Calibri"/>
                <a:sym typeface="Calibri"/>
              </a:defRPr>
            </a:lvl1pPr>
            <a:lvl2pPr marL="914400" marR="0" lvl="1" indent="-406400" algn="l" rtl="0">
              <a:spcBef>
                <a:spcPts val="560"/>
              </a:spcBef>
              <a:spcAft>
                <a:spcPts val="0"/>
              </a:spcAft>
              <a:buClr>
                <a:srgbClr val="003366"/>
              </a:buClr>
              <a:buSzPts val="2800"/>
              <a:buFont typeface="Arial"/>
              <a:buChar char="–"/>
              <a:defRPr sz="2800" b="0" i="0" u="none" strike="noStrike" cap="none">
                <a:solidFill>
                  <a:srgbClr val="003366"/>
                </a:solidFill>
                <a:latin typeface="Calibri"/>
                <a:ea typeface="Calibri"/>
                <a:cs typeface="Calibri"/>
                <a:sym typeface="Calibri"/>
              </a:defRPr>
            </a:lvl2pPr>
            <a:lvl3pPr marL="1371600" marR="0" lvl="2" indent="-381000" algn="l" rtl="0">
              <a:spcBef>
                <a:spcPts val="480"/>
              </a:spcBef>
              <a:spcAft>
                <a:spcPts val="0"/>
              </a:spcAft>
              <a:buClr>
                <a:srgbClr val="003366"/>
              </a:buClr>
              <a:buSzPts val="2400"/>
              <a:buFont typeface="Arial"/>
              <a:buChar char="•"/>
              <a:defRPr sz="2400" b="0" i="0" u="none" strike="noStrike" cap="none">
                <a:solidFill>
                  <a:srgbClr val="003366"/>
                </a:solidFill>
                <a:latin typeface="Calibri"/>
                <a:ea typeface="Calibri"/>
                <a:cs typeface="Calibri"/>
                <a:sym typeface="Calibri"/>
              </a:defRPr>
            </a:lvl3pPr>
            <a:lvl4pPr marL="1828800" marR="0" lvl="3" indent="-355600" algn="l" rtl="0">
              <a:spcBef>
                <a:spcPts val="400"/>
              </a:spcBef>
              <a:spcAft>
                <a:spcPts val="0"/>
              </a:spcAft>
              <a:buClr>
                <a:srgbClr val="003366"/>
              </a:buClr>
              <a:buSzPts val="2000"/>
              <a:buFont typeface="Arial"/>
              <a:buChar char="–"/>
              <a:defRPr sz="2000" b="0" i="0" u="none" strike="noStrike" cap="none">
                <a:solidFill>
                  <a:srgbClr val="003366"/>
                </a:solidFill>
                <a:latin typeface="Calibri"/>
                <a:ea typeface="Calibri"/>
                <a:cs typeface="Calibri"/>
                <a:sym typeface="Calibri"/>
              </a:defRPr>
            </a:lvl4pPr>
            <a:lvl5pPr marL="2286000" marR="0" lvl="4" indent="-355600" algn="l" rtl="0">
              <a:spcBef>
                <a:spcPts val="400"/>
              </a:spcBef>
              <a:spcAft>
                <a:spcPts val="0"/>
              </a:spcAft>
              <a:buClr>
                <a:srgbClr val="003366"/>
              </a:buClr>
              <a:buSzPts val="2000"/>
              <a:buFont typeface="Arial"/>
              <a:buChar char="»"/>
              <a:defRPr sz="2000" b="0" i="0" u="none" strike="noStrike" cap="none">
                <a:solidFill>
                  <a:srgbClr val="003366"/>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23" name="Google Shape;23;p23"/>
          <p:cNvSpPr txBox="1">
            <a:spLocks noGrp="1"/>
          </p:cNvSpPr>
          <p:nvPr>
            <p:ph type="title"/>
          </p:nvPr>
        </p:nvSpPr>
        <p:spPr>
          <a:xfrm>
            <a:off x="251520" y="116632"/>
            <a:ext cx="7488832" cy="108012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4400" b="1" i="0" u="none" strike="noStrike" cap="none">
                <a:solidFill>
                  <a:srgbClr val="003366"/>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rgbClr val="003366"/>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rgbClr val="003366"/>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rgbClr val="003366"/>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rgbClr val="003366"/>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rgbClr val="003366"/>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rgbClr val="003366"/>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rgbClr val="003366"/>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rgbClr val="003366"/>
                </a:solidFill>
                <a:latin typeface="Calibri"/>
                <a:ea typeface="Calibri"/>
                <a:cs typeface="Calibri"/>
                <a:sym typeface="Calibri"/>
              </a:defRPr>
            </a:lvl9pPr>
          </a:lstStyle>
          <a:p>
            <a:endParaRPr/>
          </a:p>
        </p:txBody>
      </p:sp>
      <p:sp>
        <p:nvSpPr>
          <p:cNvPr id="24" name="Google Shape;24;p23"/>
          <p:cNvSpPr txBox="1">
            <a:spLocks noGrp="1"/>
          </p:cNvSpPr>
          <p:nvPr>
            <p:ph type="sldNum" idx="12"/>
          </p:nvPr>
        </p:nvSpPr>
        <p:spPr>
          <a:xfrm>
            <a:off x="8342313" y="6661150"/>
            <a:ext cx="801687" cy="196850"/>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‹N›</a:t>
            </a:fld>
            <a:endParaRPr/>
          </a:p>
        </p:txBody>
      </p:sp>
    </p:spTree>
    <p:extLst>
      <p:ext uri="{BB962C8B-B14F-4D97-AF65-F5344CB8AC3E}">
        <p14:creationId xmlns:p14="http://schemas.microsoft.com/office/powerpoint/2010/main" val="14715391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178393F-A454-C44D-966F-7763EA314DCB}"/>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E1EDB478-4E9B-9641-AB1D-3DF4E24598E9}"/>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6700B29A-CB31-A348-A721-7A12B62DB8BA}"/>
              </a:ext>
            </a:extLst>
          </p:cNvPr>
          <p:cNvSpPr>
            <a:spLocks noGrp="1"/>
          </p:cNvSpPr>
          <p:nvPr>
            <p:ph type="dt" sz="half" idx="10"/>
          </p:nvPr>
        </p:nvSpPr>
        <p:spPr/>
        <p:txBody>
          <a:bodyPr/>
          <a:lstStyle/>
          <a:p>
            <a:fld id="{6A0FA145-AFD8-F54F-8E3A-9A3362DE05D0}" type="datetimeFigureOut">
              <a:rPr lang="en-US" smtClean="0"/>
              <a:t>12/14/20</a:t>
            </a:fld>
            <a:endParaRPr lang="en-US"/>
          </a:p>
        </p:txBody>
      </p:sp>
      <p:sp>
        <p:nvSpPr>
          <p:cNvPr id="5" name="Segnaposto piè di pagina 4">
            <a:extLst>
              <a:ext uri="{FF2B5EF4-FFF2-40B4-BE49-F238E27FC236}">
                <a16:creationId xmlns:a16="http://schemas.microsoft.com/office/drawing/2014/main" id="{85186135-38F8-504A-BA65-445D5BF18533}"/>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0D8D261B-5D27-6744-B4B8-9ACB08DBF9E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a:t>
            </a:fld>
            <a:endParaRPr lang="en-US"/>
          </a:p>
        </p:txBody>
      </p:sp>
    </p:spTree>
    <p:extLst>
      <p:ext uri="{BB962C8B-B14F-4D97-AF65-F5344CB8AC3E}">
        <p14:creationId xmlns:p14="http://schemas.microsoft.com/office/powerpoint/2010/main" val="3563790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814C027-496D-8447-8B86-9BA64AD9FE12}"/>
              </a:ext>
            </a:extLst>
          </p:cNvPr>
          <p:cNvSpPr>
            <a:spLocks noGrp="1"/>
          </p:cNvSpPr>
          <p:nvPr>
            <p:ph type="title"/>
          </p:nvPr>
        </p:nvSpPr>
        <p:spPr>
          <a:xfrm>
            <a:off x="623888" y="1709739"/>
            <a:ext cx="7886700" cy="2852737"/>
          </a:xfrm>
        </p:spPr>
        <p:txBody>
          <a:bodyPr anchor="b"/>
          <a:lstStyle>
            <a:lvl1pPr>
              <a:defRPr sz="4500"/>
            </a:lvl1p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9C0F8E34-514E-9348-B787-9BF955858AA5}"/>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AF802D59-A267-7447-9A8A-09BA56EFC6D9}"/>
              </a:ext>
            </a:extLst>
          </p:cNvPr>
          <p:cNvSpPr>
            <a:spLocks noGrp="1"/>
          </p:cNvSpPr>
          <p:nvPr>
            <p:ph type="dt" sz="half" idx="10"/>
          </p:nvPr>
        </p:nvSpPr>
        <p:spPr/>
        <p:txBody>
          <a:bodyPr/>
          <a:lstStyle/>
          <a:p>
            <a:fld id="{6A0FA145-AFD8-F54F-8E3A-9A3362DE05D0}" type="datetimeFigureOut">
              <a:rPr lang="en-US" smtClean="0"/>
              <a:t>12/14/20</a:t>
            </a:fld>
            <a:endParaRPr lang="en-US"/>
          </a:p>
        </p:txBody>
      </p:sp>
      <p:sp>
        <p:nvSpPr>
          <p:cNvPr id="5" name="Segnaposto piè di pagina 4">
            <a:extLst>
              <a:ext uri="{FF2B5EF4-FFF2-40B4-BE49-F238E27FC236}">
                <a16:creationId xmlns:a16="http://schemas.microsoft.com/office/drawing/2014/main" id="{CE06411A-F18A-9347-B8A0-F1384B0D64DD}"/>
              </a:ext>
            </a:extLst>
          </p:cNvPr>
          <p:cNvSpPr>
            <a:spLocks noGrp="1"/>
          </p:cNvSpPr>
          <p:nvPr>
            <p:ph type="ftr" sz="quarter" idx="11"/>
          </p:nvPr>
        </p:nvSpPr>
        <p:spPr/>
        <p:txBody>
          <a:bodyPr/>
          <a:lstStyle/>
          <a:p>
            <a:endParaRPr lang="en-US"/>
          </a:p>
        </p:txBody>
      </p:sp>
      <p:sp>
        <p:nvSpPr>
          <p:cNvPr id="6" name="Segnaposto numero diapositiva 5">
            <a:extLst>
              <a:ext uri="{FF2B5EF4-FFF2-40B4-BE49-F238E27FC236}">
                <a16:creationId xmlns:a16="http://schemas.microsoft.com/office/drawing/2014/main" id="{5D8A5505-9CF2-0244-9352-AC31E1F47C07}"/>
              </a:ext>
            </a:extLst>
          </p:cNvPr>
          <p:cNvSpPr>
            <a:spLocks noGrp="1"/>
          </p:cNvSpPr>
          <p:nvPr>
            <p:ph type="sldNum" sz="quarter" idx="12"/>
          </p:nvPr>
        </p:nvSpPr>
        <p:spPr/>
        <p:txBody>
          <a:bodyPr/>
          <a:lstStyle/>
          <a:p>
            <a:fld id="{F880239E-078B-8E45-B48A-970ADA9988B5}" type="slidenum">
              <a:rPr lang="en-US" smtClean="0"/>
              <a:t>‹N›</a:t>
            </a:fld>
            <a:endParaRPr lang="en-US"/>
          </a:p>
        </p:txBody>
      </p:sp>
    </p:spTree>
    <p:extLst>
      <p:ext uri="{BB962C8B-B14F-4D97-AF65-F5344CB8AC3E}">
        <p14:creationId xmlns:p14="http://schemas.microsoft.com/office/powerpoint/2010/main" val="41304848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2D08F06-81C7-124E-B4D9-0E0F88C32820}"/>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FD13C2C8-33DD-8D4B-AD0D-4FA9B9BB8C40}"/>
              </a:ext>
            </a:extLst>
          </p:cNvPr>
          <p:cNvSpPr>
            <a:spLocks noGrp="1"/>
          </p:cNvSpPr>
          <p:nvPr>
            <p:ph sz="half" idx="1"/>
          </p:nvPr>
        </p:nvSpPr>
        <p:spPr>
          <a:xfrm>
            <a:off x="6286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contenuto 3">
            <a:extLst>
              <a:ext uri="{FF2B5EF4-FFF2-40B4-BE49-F238E27FC236}">
                <a16:creationId xmlns:a16="http://schemas.microsoft.com/office/drawing/2014/main" id="{D4554AB4-B822-FB4E-8EAE-53C33F1EEDB4}"/>
              </a:ext>
            </a:extLst>
          </p:cNvPr>
          <p:cNvSpPr>
            <a:spLocks noGrp="1"/>
          </p:cNvSpPr>
          <p:nvPr>
            <p:ph sz="half" idx="2"/>
          </p:nvPr>
        </p:nvSpPr>
        <p:spPr>
          <a:xfrm>
            <a:off x="4629150" y="1825625"/>
            <a:ext cx="38862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data 4">
            <a:extLst>
              <a:ext uri="{FF2B5EF4-FFF2-40B4-BE49-F238E27FC236}">
                <a16:creationId xmlns:a16="http://schemas.microsoft.com/office/drawing/2014/main" id="{0322713E-FA92-C44B-B57A-3F392257F8F3}"/>
              </a:ext>
            </a:extLst>
          </p:cNvPr>
          <p:cNvSpPr>
            <a:spLocks noGrp="1"/>
          </p:cNvSpPr>
          <p:nvPr>
            <p:ph type="dt" sz="half" idx="10"/>
          </p:nvPr>
        </p:nvSpPr>
        <p:spPr/>
        <p:txBody>
          <a:bodyPr/>
          <a:lstStyle/>
          <a:p>
            <a:fld id="{6A0FA145-AFD8-F54F-8E3A-9A3362DE05D0}" type="datetimeFigureOut">
              <a:rPr lang="en-US" smtClean="0"/>
              <a:t>12/14/20</a:t>
            </a:fld>
            <a:endParaRPr lang="en-US"/>
          </a:p>
        </p:txBody>
      </p:sp>
      <p:sp>
        <p:nvSpPr>
          <p:cNvPr id="6" name="Segnaposto piè di pagina 5">
            <a:extLst>
              <a:ext uri="{FF2B5EF4-FFF2-40B4-BE49-F238E27FC236}">
                <a16:creationId xmlns:a16="http://schemas.microsoft.com/office/drawing/2014/main" id="{9C12445A-39AE-1342-A018-00A032C8B12B}"/>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D9F151C2-9B7F-4F4B-8889-C17EE6E2BB2B}"/>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a:t>
            </a:fld>
            <a:endParaRPr lang="en-US"/>
          </a:p>
        </p:txBody>
      </p:sp>
    </p:spTree>
    <p:extLst>
      <p:ext uri="{BB962C8B-B14F-4D97-AF65-F5344CB8AC3E}">
        <p14:creationId xmlns:p14="http://schemas.microsoft.com/office/powerpoint/2010/main" val="4187177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7F0CF29-30FA-934D-8AFD-6ED67F5AE449}"/>
              </a:ext>
            </a:extLst>
          </p:cNvPr>
          <p:cNvSpPr>
            <a:spLocks noGrp="1"/>
          </p:cNvSpPr>
          <p:nvPr>
            <p:ph type="title"/>
          </p:nvPr>
        </p:nvSpPr>
        <p:spPr>
          <a:xfrm>
            <a:off x="629841" y="365126"/>
            <a:ext cx="7886700" cy="1325563"/>
          </a:xfrm>
        </p:spPr>
        <p:txBody>
          <a:body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169AB6FF-56F3-414E-90CD-E85CAE930A75}"/>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DC91F919-FA95-C84E-B08A-368C7D9D944A}"/>
              </a:ext>
            </a:extLst>
          </p:cNvPr>
          <p:cNvSpPr>
            <a:spLocks noGrp="1"/>
          </p:cNvSpPr>
          <p:nvPr>
            <p:ph sz="half" idx="2"/>
          </p:nvPr>
        </p:nvSpPr>
        <p:spPr>
          <a:xfrm>
            <a:off x="629842" y="2505075"/>
            <a:ext cx="3868340"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5" name="Segnaposto testo 4">
            <a:extLst>
              <a:ext uri="{FF2B5EF4-FFF2-40B4-BE49-F238E27FC236}">
                <a16:creationId xmlns:a16="http://schemas.microsoft.com/office/drawing/2014/main" id="{3D3B1A82-3DE2-DA4F-BE97-D535A5714812}"/>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76498BFA-0747-FD48-BA6B-EDEED3D655CA}"/>
              </a:ext>
            </a:extLst>
          </p:cNvPr>
          <p:cNvSpPr>
            <a:spLocks noGrp="1"/>
          </p:cNvSpPr>
          <p:nvPr>
            <p:ph sz="quarter" idx="4"/>
          </p:nvPr>
        </p:nvSpPr>
        <p:spPr>
          <a:xfrm>
            <a:off x="4629150" y="2505075"/>
            <a:ext cx="3887391"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7" name="Segnaposto data 6">
            <a:extLst>
              <a:ext uri="{FF2B5EF4-FFF2-40B4-BE49-F238E27FC236}">
                <a16:creationId xmlns:a16="http://schemas.microsoft.com/office/drawing/2014/main" id="{9DAE8E6E-56DF-294D-98F5-38518B86658D}"/>
              </a:ext>
            </a:extLst>
          </p:cNvPr>
          <p:cNvSpPr>
            <a:spLocks noGrp="1"/>
          </p:cNvSpPr>
          <p:nvPr>
            <p:ph type="dt" sz="half" idx="10"/>
          </p:nvPr>
        </p:nvSpPr>
        <p:spPr/>
        <p:txBody>
          <a:bodyPr/>
          <a:lstStyle/>
          <a:p>
            <a:fld id="{6A0FA145-AFD8-F54F-8E3A-9A3362DE05D0}" type="datetimeFigureOut">
              <a:rPr lang="en-US" smtClean="0"/>
              <a:t>12/14/20</a:t>
            </a:fld>
            <a:endParaRPr lang="en-US"/>
          </a:p>
        </p:txBody>
      </p:sp>
      <p:sp>
        <p:nvSpPr>
          <p:cNvPr id="8" name="Segnaposto piè di pagina 7">
            <a:extLst>
              <a:ext uri="{FF2B5EF4-FFF2-40B4-BE49-F238E27FC236}">
                <a16:creationId xmlns:a16="http://schemas.microsoft.com/office/drawing/2014/main" id="{2201E760-B2C7-E442-BF15-DB940861977C}"/>
              </a:ext>
            </a:extLst>
          </p:cNvPr>
          <p:cNvSpPr>
            <a:spLocks noGrp="1"/>
          </p:cNvSpPr>
          <p:nvPr>
            <p:ph type="ftr" sz="quarter" idx="11"/>
          </p:nvPr>
        </p:nvSpPr>
        <p:spPr/>
        <p:txBody>
          <a:bodyPr/>
          <a:lstStyle/>
          <a:p>
            <a:endParaRPr lang="en-US"/>
          </a:p>
        </p:txBody>
      </p:sp>
      <p:sp>
        <p:nvSpPr>
          <p:cNvPr id="9" name="Segnaposto numero diapositiva 8">
            <a:extLst>
              <a:ext uri="{FF2B5EF4-FFF2-40B4-BE49-F238E27FC236}">
                <a16:creationId xmlns:a16="http://schemas.microsoft.com/office/drawing/2014/main" id="{B1681D3B-4D49-7B4F-A78B-BCD50ABF0739}"/>
              </a:ext>
            </a:extLst>
          </p:cNvPr>
          <p:cNvSpPr>
            <a:spLocks noGrp="1"/>
          </p:cNvSpPr>
          <p:nvPr>
            <p:ph type="sldNum" sz="quarter" idx="12"/>
          </p:nvPr>
        </p:nvSpPr>
        <p:spPr/>
        <p:txBody>
          <a:bodyPr/>
          <a:lstStyle/>
          <a:p>
            <a:fld id="{F880239E-078B-8E45-B48A-970ADA9988B5}" type="slidenum">
              <a:rPr lang="en-US" smtClean="0"/>
              <a:t>‹N›</a:t>
            </a:fld>
            <a:endParaRPr lang="en-US"/>
          </a:p>
        </p:txBody>
      </p:sp>
    </p:spTree>
    <p:extLst>
      <p:ext uri="{BB962C8B-B14F-4D97-AF65-F5344CB8AC3E}">
        <p14:creationId xmlns:p14="http://schemas.microsoft.com/office/powerpoint/2010/main" val="897342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E49F07DB-FD52-3E4D-8436-EC1E7FA49839}"/>
              </a:ext>
            </a:extLst>
          </p:cNvPr>
          <p:cNvSpPr>
            <a:spLocks noGrp="1"/>
          </p:cNvSpPr>
          <p:nvPr>
            <p:ph type="title"/>
          </p:nvPr>
        </p:nvSpPr>
        <p:spPr/>
        <p:txBody>
          <a:bodyPr/>
          <a:lstStyle/>
          <a:p>
            <a:r>
              <a:rPr lang="it-IT"/>
              <a:t>Fare clic per modificare lo stile del titolo dello schema</a:t>
            </a:r>
            <a:endParaRPr lang="en-US"/>
          </a:p>
        </p:txBody>
      </p:sp>
      <p:sp>
        <p:nvSpPr>
          <p:cNvPr id="3" name="Segnaposto data 2">
            <a:extLst>
              <a:ext uri="{FF2B5EF4-FFF2-40B4-BE49-F238E27FC236}">
                <a16:creationId xmlns:a16="http://schemas.microsoft.com/office/drawing/2014/main" id="{43F57FA7-F19B-1749-A303-8255604AF151}"/>
              </a:ext>
            </a:extLst>
          </p:cNvPr>
          <p:cNvSpPr>
            <a:spLocks noGrp="1"/>
          </p:cNvSpPr>
          <p:nvPr>
            <p:ph type="dt" sz="half" idx="10"/>
          </p:nvPr>
        </p:nvSpPr>
        <p:spPr/>
        <p:txBody>
          <a:bodyPr/>
          <a:lstStyle/>
          <a:p>
            <a:fld id="{6A0FA145-AFD8-F54F-8E3A-9A3362DE05D0}" type="datetimeFigureOut">
              <a:rPr lang="en-US" smtClean="0"/>
              <a:t>12/14/20</a:t>
            </a:fld>
            <a:endParaRPr lang="en-US"/>
          </a:p>
        </p:txBody>
      </p:sp>
      <p:sp>
        <p:nvSpPr>
          <p:cNvPr id="4" name="Segnaposto piè di pagina 3">
            <a:extLst>
              <a:ext uri="{FF2B5EF4-FFF2-40B4-BE49-F238E27FC236}">
                <a16:creationId xmlns:a16="http://schemas.microsoft.com/office/drawing/2014/main" id="{D959D841-8AE7-934A-9282-47A5D02D739C}"/>
              </a:ext>
            </a:extLst>
          </p:cNvPr>
          <p:cNvSpPr>
            <a:spLocks noGrp="1"/>
          </p:cNvSpPr>
          <p:nvPr>
            <p:ph type="ftr" sz="quarter" idx="11"/>
          </p:nvPr>
        </p:nvSpPr>
        <p:spPr/>
        <p:txBody>
          <a:bodyPr/>
          <a:lstStyle/>
          <a:p>
            <a:endParaRPr lang="en-US"/>
          </a:p>
        </p:txBody>
      </p:sp>
      <p:sp>
        <p:nvSpPr>
          <p:cNvPr id="5" name="Segnaposto numero diapositiva 4">
            <a:extLst>
              <a:ext uri="{FF2B5EF4-FFF2-40B4-BE49-F238E27FC236}">
                <a16:creationId xmlns:a16="http://schemas.microsoft.com/office/drawing/2014/main" id="{705BF5DE-70E2-5840-85B5-6E6BD47E372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a:t>
            </a:fld>
            <a:endParaRPr lang="en-US"/>
          </a:p>
        </p:txBody>
      </p:sp>
    </p:spTree>
    <p:extLst>
      <p:ext uri="{BB962C8B-B14F-4D97-AF65-F5344CB8AC3E}">
        <p14:creationId xmlns:p14="http://schemas.microsoft.com/office/powerpoint/2010/main" val="33442095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67447166-217D-D14B-B127-0C88ACFD32C4}"/>
              </a:ext>
            </a:extLst>
          </p:cNvPr>
          <p:cNvSpPr>
            <a:spLocks noGrp="1"/>
          </p:cNvSpPr>
          <p:nvPr>
            <p:ph type="dt" sz="half" idx="10"/>
          </p:nvPr>
        </p:nvSpPr>
        <p:spPr/>
        <p:txBody>
          <a:bodyPr/>
          <a:lstStyle/>
          <a:p>
            <a:fld id="{6A0FA145-AFD8-F54F-8E3A-9A3362DE05D0}" type="datetimeFigureOut">
              <a:rPr lang="en-US" smtClean="0"/>
              <a:t>12/14/20</a:t>
            </a:fld>
            <a:endParaRPr lang="en-US"/>
          </a:p>
        </p:txBody>
      </p:sp>
      <p:sp>
        <p:nvSpPr>
          <p:cNvPr id="3" name="Segnaposto piè di pagina 2">
            <a:extLst>
              <a:ext uri="{FF2B5EF4-FFF2-40B4-BE49-F238E27FC236}">
                <a16:creationId xmlns:a16="http://schemas.microsoft.com/office/drawing/2014/main" id="{3D25B9B3-64B1-B443-92C9-F5B93659A7B9}"/>
              </a:ext>
            </a:extLst>
          </p:cNvPr>
          <p:cNvSpPr>
            <a:spLocks noGrp="1"/>
          </p:cNvSpPr>
          <p:nvPr>
            <p:ph type="ftr" sz="quarter" idx="11"/>
          </p:nvPr>
        </p:nvSpPr>
        <p:spPr/>
        <p:txBody>
          <a:bodyPr/>
          <a:lstStyle/>
          <a:p>
            <a:endParaRPr lang="en-US"/>
          </a:p>
        </p:txBody>
      </p:sp>
      <p:sp>
        <p:nvSpPr>
          <p:cNvPr id="4" name="Segnaposto numero diapositiva 3">
            <a:extLst>
              <a:ext uri="{FF2B5EF4-FFF2-40B4-BE49-F238E27FC236}">
                <a16:creationId xmlns:a16="http://schemas.microsoft.com/office/drawing/2014/main" id="{DF53FB4B-D477-4442-9055-80F9BC0AFFEF}"/>
              </a:ext>
            </a:extLst>
          </p:cNvPr>
          <p:cNvSpPr>
            <a:spLocks noGrp="1"/>
          </p:cNvSpPr>
          <p:nvPr>
            <p:ph type="sldNum" sz="quarter" idx="12"/>
          </p:nvPr>
        </p:nvSpPr>
        <p:spPr/>
        <p:txBody>
          <a:bodyPr/>
          <a:lstStyle/>
          <a:p>
            <a:fld id="{F880239E-078B-8E45-B48A-970ADA9988B5}" type="slidenum">
              <a:rPr lang="en-US" smtClean="0"/>
              <a:t>‹N›</a:t>
            </a:fld>
            <a:endParaRPr lang="en-US"/>
          </a:p>
        </p:txBody>
      </p:sp>
    </p:spTree>
    <p:extLst>
      <p:ext uri="{BB962C8B-B14F-4D97-AF65-F5344CB8AC3E}">
        <p14:creationId xmlns:p14="http://schemas.microsoft.com/office/powerpoint/2010/main" val="21516484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A5CD67F-CE29-8A4F-BC65-9B1199E0C57F}"/>
              </a:ext>
            </a:extLst>
          </p:cNvPr>
          <p:cNvSpPr>
            <a:spLocks noGrp="1"/>
          </p:cNvSpPr>
          <p:nvPr>
            <p:ph type="title"/>
          </p:nvPr>
        </p:nvSpPr>
        <p:spPr>
          <a:xfrm>
            <a:off x="629841" y="457200"/>
            <a:ext cx="2949178" cy="1600200"/>
          </a:xfrm>
        </p:spPr>
        <p:txBody>
          <a:bodyPr anchor="b"/>
          <a:lstStyle>
            <a:lvl1pPr>
              <a:defRPr sz="2400"/>
            </a:lvl1pPr>
          </a:lstStyle>
          <a:p>
            <a:r>
              <a:rPr lang="it-IT"/>
              <a:t>Fare clic per modificare lo stile del titolo dello schema</a:t>
            </a:r>
            <a:endParaRPr lang="en-US"/>
          </a:p>
        </p:txBody>
      </p:sp>
      <p:sp>
        <p:nvSpPr>
          <p:cNvPr id="3" name="Segnaposto contenuto 2">
            <a:extLst>
              <a:ext uri="{FF2B5EF4-FFF2-40B4-BE49-F238E27FC236}">
                <a16:creationId xmlns:a16="http://schemas.microsoft.com/office/drawing/2014/main" id="{966DB8C1-C392-2240-A73B-0DE76BF6EE02}"/>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testo 3">
            <a:extLst>
              <a:ext uri="{FF2B5EF4-FFF2-40B4-BE49-F238E27FC236}">
                <a16:creationId xmlns:a16="http://schemas.microsoft.com/office/drawing/2014/main" id="{76161CE9-6A2A-9844-B153-FB681E75B9C4}"/>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6A86DA27-E8DC-3D40-9210-81DD89966A04}"/>
              </a:ext>
            </a:extLst>
          </p:cNvPr>
          <p:cNvSpPr>
            <a:spLocks noGrp="1"/>
          </p:cNvSpPr>
          <p:nvPr>
            <p:ph type="dt" sz="half" idx="10"/>
          </p:nvPr>
        </p:nvSpPr>
        <p:spPr/>
        <p:txBody>
          <a:bodyPr/>
          <a:lstStyle/>
          <a:p>
            <a:fld id="{6A0FA145-AFD8-F54F-8E3A-9A3362DE05D0}" type="datetimeFigureOut">
              <a:rPr lang="en-US" smtClean="0"/>
              <a:t>12/14/20</a:t>
            </a:fld>
            <a:endParaRPr lang="en-US"/>
          </a:p>
        </p:txBody>
      </p:sp>
      <p:sp>
        <p:nvSpPr>
          <p:cNvPr id="6" name="Segnaposto piè di pagina 5">
            <a:extLst>
              <a:ext uri="{FF2B5EF4-FFF2-40B4-BE49-F238E27FC236}">
                <a16:creationId xmlns:a16="http://schemas.microsoft.com/office/drawing/2014/main" id="{D86E0B63-B005-4040-A14B-044A706D589C}"/>
              </a:ext>
            </a:extLst>
          </p:cNvPr>
          <p:cNvSpPr>
            <a:spLocks noGrp="1"/>
          </p:cNvSpPr>
          <p:nvPr>
            <p:ph type="ftr" sz="quarter" idx="11"/>
          </p:nvPr>
        </p:nvSpPr>
        <p:spPr/>
        <p:txBody>
          <a:bodyPr/>
          <a:lstStyle/>
          <a:p>
            <a:endParaRPr lang="en-US"/>
          </a:p>
        </p:txBody>
      </p:sp>
      <p:sp>
        <p:nvSpPr>
          <p:cNvPr id="7" name="Segnaposto numero diapositiva 6">
            <a:extLst>
              <a:ext uri="{FF2B5EF4-FFF2-40B4-BE49-F238E27FC236}">
                <a16:creationId xmlns:a16="http://schemas.microsoft.com/office/drawing/2014/main" id="{8734CDAA-CBFE-8D40-AA99-E5F704835344}"/>
              </a:ext>
            </a:extLst>
          </p:cNvPr>
          <p:cNvSpPr>
            <a:spLocks noGrp="1"/>
          </p:cNvSpPr>
          <p:nvPr>
            <p:ph type="sldNum" sz="quarter" idx="12"/>
          </p:nvPr>
        </p:nvSpPr>
        <p:spPr/>
        <p:txBody>
          <a:bodyPr/>
          <a:lstStyle/>
          <a:p>
            <a:fld id="{F880239E-078B-8E45-B48A-970ADA9988B5}" type="slidenum">
              <a:rPr lang="en-US" smtClean="0"/>
              <a:t>‹N›</a:t>
            </a:fld>
            <a:endParaRPr lang="en-US"/>
          </a:p>
        </p:txBody>
      </p:sp>
    </p:spTree>
    <p:extLst>
      <p:ext uri="{BB962C8B-B14F-4D97-AF65-F5344CB8AC3E}">
        <p14:creationId xmlns:p14="http://schemas.microsoft.com/office/powerpoint/2010/main" val="36836861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1073FF2-39DF-4F42-996E-091177C171B3}"/>
              </a:ext>
            </a:extLst>
          </p:cNvPr>
          <p:cNvSpPr>
            <a:spLocks noGrp="1"/>
          </p:cNvSpPr>
          <p:nvPr>
            <p:ph type="title"/>
          </p:nvPr>
        </p:nvSpPr>
        <p:spPr>
          <a:xfrm>
            <a:off x="629841" y="457200"/>
            <a:ext cx="2949178" cy="1600200"/>
          </a:xfrm>
        </p:spPr>
        <p:txBody>
          <a:bodyPr anchor="b"/>
          <a:lstStyle>
            <a:lvl1pPr>
              <a:defRPr sz="2400"/>
            </a:lvl1pPr>
          </a:lstStyle>
          <a:p>
            <a:r>
              <a:rPr lang="it-IT"/>
              <a:t>Fare clic per modificare lo stile del titolo dello schema</a:t>
            </a:r>
            <a:endParaRPr lang="en-US"/>
          </a:p>
        </p:txBody>
      </p:sp>
      <p:sp>
        <p:nvSpPr>
          <p:cNvPr id="3" name="Segnaposto immagine 2">
            <a:extLst>
              <a:ext uri="{FF2B5EF4-FFF2-40B4-BE49-F238E27FC236}">
                <a16:creationId xmlns:a16="http://schemas.microsoft.com/office/drawing/2014/main" id="{6E789E6C-ED1B-EF48-BF7C-00B752EA150D}"/>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Segnaposto testo 3">
            <a:extLst>
              <a:ext uri="{FF2B5EF4-FFF2-40B4-BE49-F238E27FC236}">
                <a16:creationId xmlns:a16="http://schemas.microsoft.com/office/drawing/2014/main" id="{D249C6DB-E727-6A45-8206-7FC04D231A38}"/>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C7CC4D69-1D1E-D04A-8CB2-A053C5760F2F}"/>
              </a:ext>
            </a:extLst>
          </p:cNvPr>
          <p:cNvSpPr>
            <a:spLocks noGrp="1"/>
          </p:cNvSpPr>
          <p:nvPr>
            <p:ph type="dt" sz="half" idx="10"/>
          </p:nvPr>
        </p:nvSpPr>
        <p:spPr/>
        <p:txBody>
          <a:bodyPr/>
          <a:lstStyle/>
          <a:p>
            <a:fld id="{6A0FA145-AFD8-F54F-8E3A-9A3362DE05D0}" type="datetimeFigureOut">
              <a:rPr lang="en-US" smtClean="0"/>
              <a:t>12/14/20</a:t>
            </a:fld>
            <a:endParaRPr lang="en-US"/>
          </a:p>
        </p:txBody>
      </p:sp>
      <p:sp>
        <p:nvSpPr>
          <p:cNvPr id="6" name="Segnaposto piè di pagina 5">
            <a:extLst>
              <a:ext uri="{FF2B5EF4-FFF2-40B4-BE49-F238E27FC236}">
                <a16:creationId xmlns:a16="http://schemas.microsoft.com/office/drawing/2014/main" id="{343DC38A-1A67-8846-829E-F55901DDE175}"/>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3BFC55CA-4292-F045-9897-83F67526E7F9}"/>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‹N›</a:t>
            </a:fld>
            <a:endParaRPr lang="en-US"/>
          </a:p>
        </p:txBody>
      </p:sp>
    </p:spTree>
    <p:extLst>
      <p:ext uri="{BB962C8B-B14F-4D97-AF65-F5344CB8AC3E}">
        <p14:creationId xmlns:p14="http://schemas.microsoft.com/office/powerpoint/2010/main" val="181521027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E1934F3D-E880-B947-8484-D000A629E334}"/>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it-IT"/>
              <a:t>Fare clic per modificare lo stile del titolo dello schema</a:t>
            </a:r>
            <a:endParaRPr lang="en-US"/>
          </a:p>
        </p:txBody>
      </p:sp>
      <p:sp>
        <p:nvSpPr>
          <p:cNvPr id="3" name="Segnaposto testo 2">
            <a:extLst>
              <a:ext uri="{FF2B5EF4-FFF2-40B4-BE49-F238E27FC236}">
                <a16:creationId xmlns:a16="http://schemas.microsoft.com/office/drawing/2014/main" id="{F88AC359-D658-2A4C-BDD5-FD2CB335511F}"/>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a:p>
        </p:txBody>
      </p:sp>
      <p:sp>
        <p:nvSpPr>
          <p:cNvPr id="4" name="Segnaposto data 3">
            <a:extLst>
              <a:ext uri="{FF2B5EF4-FFF2-40B4-BE49-F238E27FC236}">
                <a16:creationId xmlns:a16="http://schemas.microsoft.com/office/drawing/2014/main" id="{E45212CF-60D6-6C4F-930A-706CAEC55351}"/>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6A0FA145-AFD8-F54F-8E3A-9A3362DE05D0}" type="datetimeFigureOut">
              <a:rPr lang="en-US" smtClean="0"/>
              <a:t>12/14/20</a:t>
            </a:fld>
            <a:endParaRPr lang="en-US"/>
          </a:p>
        </p:txBody>
      </p:sp>
      <p:sp>
        <p:nvSpPr>
          <p:cNvPr id="5" name="Segnaposto piè di pagina 4">
            <a:extLst>
              <a:ext uri="{FF2B5EF4-FFF2-40B4-BE49-F238E27FC236}">
                <a16:creationId xmlns:a16="http://schemas.microsoft.com/office/drawing/2014/main" id="{D2A9EEB7-BE76-B448-92BE-717F344A46DD}"/>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it-IT"/>
          </a:p>
        </p:txBody>
      </p:sp>
      <p:sp>
        <p:nvSpPr>
          <p:cNvPr id="6" name="Segnaposto numero diapositiva 5">
            <a:extLst>
              <a:ext uri="{FF2B5EF4-FFF2-40B4-BE49-F238E27FC236}">
                <a16:creationId xmlns:a16="http://schemas.microsoft.com/office/drawing/2014/main" id="{6D4F5858-36AB-5C4A-B508-03E237321DB2}"/>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‹N›</a:t>
            </a:fld>
            <a:endParaRPr lang="en-US"/>
          </a:p>
        </p:txBody>
      </p:sp>
    </p:spTree>
    <p:extLst>
      <p:ext uri="{BB962C8B-B14F-4D97-AF65-F5344CB8AC3E}">
        <p14:creationId xmlns:p14="http://schemas.microsoft.com/office/powerpoint/2010/main" val="144699315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it-IT"/>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customXml" Target="../ink/ink10.xml"/><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customXml" Target="../ink/ink12.xml"/><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customXml" Target="../ink/ink14.xml"/></Relationships>
</file>

<file path=ppt/slides/_rels/slide17.xml.rels><?xml version="1.0" encoding="UTF-8" standalone="yes"?>
<Relationships xmlns="http://schemas.openxmlformats.org/package/2006/relationships"><Relationship Id="rId3" Type="http://schemas.openxmlformats.org/officeDocument/2006/relationships/customXml" Target="../ink/ink15.xml"/><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customXml" Target="../ink/ink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customXml" Target="../ink/ink17.xml"/><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customXml" Target="../ink/ink18.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customXml" Target="../ink/ink19.xml"/><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customXml" Target="../ink/ink3.xml"/></Relationships>
</file>

<file path=ppt/slides/_rels/slide4.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customXml" Target="../ink/ink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2"/>
          <p:cNvSpPr txBox="1">
            <a:spLocks noGrp="1"/>
          </p:cNvSpPr>
          <p:nvPr>
            <p:ph type="ctrTitle"/>
          </p:nvPr>
        </p:nvSpPr>
        <p:spPr>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r>
              <a:rPr lang="en-US" sz="4000"/>
              <a:t>MPLS TE</a:t>
            </a:r>
            <a:endParaRPr/>
          </a:p>
        </p:txBody>
      </p:sp>
      <p:sp>
        <p:nvSpPr>
          <p:cNvPr id="69" name="Google Shape;69;p2"/>
          <p:cNvSpPr txBox="1"/>
          <p:nvPr/>
        </p:nvSpPr>
        <p:spPr>
          <a:xfrm>
            <a:off x="179388" y="5516563"/>
            <a:ext cx="7680325" cy="122872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rgbClr val="888888"/>
              </a:buClr>
              <a:buSzPts val="2400"/>
              <a:buFont typeface="Arial"/>
              <a:buNone/>
            </a:pPr>
            <a:r>
              <a:rPr lang="en-US" sz="2400">
                <a:solidFill>
                  <a:srgbClr val="888888"/>
                </a:solidFill>
                <a:latin typeface="Calibri"/>
                <a:ea typeface="Calibri"/>
                <a:cs typeface="Calibri"/>
                <a:sym typeface="Calibri"/>
              </a:rPr>
              <a:t>Antonio Virdis</a:t>
            </a:r>
            <a:endParaRPr/>
          </a:p>
          <a:p>
            <a:pPr marL="0" marR="0" lvl="0" indent="0" algn="l" rtl="0">
              <a:spcBef>
                <a:spcPts val="0"/>
              </a:spcBef>
              <a:spcAft>
                <a:spcPts val="0"/>
              </a:spcAft>
              <a:buNone/>
            </a:pPr>
            <a:r>
              <a:rPr lang="en-US" sz="2400" b="0" i="0" u="none" strike="noStrike" cap="none">
                <a:solidFill>
                  <a:srgbClr val="888888"/>
                </a:solidFill>
                <a:latin typeface="Calibri"/>
                <a:ea typeface="Calibri"/>
                <a:cs typeface="Calibri"/>
                <a:sym typeface="Calibri"/>
              </a:rPr>
              <a:t>Assistant Professor@ University of Pisa</a:t>
            </a:r>
            <a:endParaRPr sz="2400" b="0" i="0" u="none" strike="noStrike" cap="none">
              <a:solidFill>
                <a:srgbClr val="888888"/>
              </a:solidFill>
              <a:latin typeface="Calibri"/>
              <a:ea typeface="Calibri"/>
              <a:cs typeface="Calibri"/>
              <a:sym typeface="Calibri"/>
            </a:endParaRPr>
          </a:p>
          <a:p>
            <a:pPr marL="0" marR="0" lvl="0" indent="0" algn="l" rtl="0">
              <a:spcBef>
                <a:spcPts val="0"/>
              </a:spcBef>
              <a:spcAft>
                <a:spcPts val="0"/>
              </a:spcAft>
              <a:buClr>
                <a:srgbClr val="888888"/>
              </a:buClr>
              <a:buSzPts val="1800"/>
              <a:buFont typeface="Arial"/>
              <a:buNone/>
            </a:pPr>
            <a:r>
              <a:rPr lang="en-US" sz="1800">
                <a:solidFill>
                  <a:srgbClr val="888888"/>
                </a:solidFill>
                <a:latin typeface="Calibri"/>
                <a:ea typeface="Calibri"/>
                <a:cs typeface="Calibri"/>
                <a:sym typeface="Calibri"/>
              </a:rPr>
              <a:t>antonio.virdis</a:t>
            </a:r>
            <a:r>
              <a:rPr lang="en-US" sz="1800" b="0" i="0" u="none" strike="noStrike" cap="none">
                <a:solidFill>
                  <a:srgbClr val="888888"/>
                </a:solidFill>
                <a:latin typeface="Calibri"/>
                <a:ea typeface="Calibri"/>
                <a:cs typeface="Calibri"/>
                <a:sym typeface="Calibri"/>
              </a:rPr>
              <a:t>@unipi.it</a:t>
            </a:r>
            <a:endParaRPr sz="1800" b="0" i="0" u="none" strike="noStrike" cap="none">
              <a:solidFill>
                <a:srgbClr val="888888"/>
              </a:solidFill>
              <a:latin typeface="Calibri"/>
              <a:ea typeface="Calibri"/>
              <a:cs typeface="Calibri"/>
              <a:sym typeface="Calibri"/>
            </a:endParaRPr>
          </a:p>
        </p:txBody>
      </p:sp>
      <mc:AlternateContent xmlns:mc="http://schemas.openxmlformats.org/markup-compatibility/2006" xmlns:p14="http://schemas.microsoft.com/office/powerpoint/2010/main">
        <mc:Choice Requires="p14">
          <p:contentPart p14:bwMode="auto" r:id="rId3">
            <p14:nvContentPartPr>
              <p14:cNvPr id="2" name="Input penna 1">
                <a:extLst>
                  <a:ext uri="{FF2B5EF4-FFF2-40B4-BE49-F238E27FC236}">
                    <a16:creationId xmlns:a16="http://schemas.microsoft.com/office/drawing/2014/main" id="{1466CADF-BCDC-2741-976E-889172EBDCC0}"/>
                  </a:ext>
                </a:extLst>
              </p14:cNvPr>
              <p14:cNvContentPartPr/>
              <p14:nvPr/>
            </p14:nvContentPartPr>
            <p14:xfrm>
              <a:off x="6152760" y="3598920"/>
              <a:ext cx="1909800" cy="144360"/>
            </p14:xfrm>
          </p:contentPart>
        </mc:Choice>
        <mc:Fallback xmlns="">
          <p:pic>
            <p:nvPicPr>
              <p:cNvPr id="2" name="Input penna 1">
                <a:extLst>
                  <a:ext uri="{FF2B5EF4-FFF2-40B4-BE49-F238E27FC236}">
                    <a16:creationId xmlns:a16="http://schemas.microsoft.com/office/drawing/2014/main" id="{1466CADF-BCDC-2741-976E-889172EBDCC0}"/>
                  </a:ext>
                </a:extLst>
              </p:cNvPr>
              <p:cNvPicPr/>
              <p:nvPr/>
            </p:nvPicPr>
            <p:blipFill>
              <a:blip r:embed="rId4"/>
              <a:stretch>
                <a:fillRect/>
              </a:stretch>
            </p:blipFill>
            <p:spPr>
              <a:xfrm>
                <a:off x="6136560" y="3582720"/>
                <a:ext cx="1942200" cy="176760"/>
              </a:xfrm>
              <a:prstGeom prst="rect">
                <a:avLst/>
              </a:prstGeom>
            </p:spPr>
          </p:pic>
        </mc:Fallback>
      </mc:AlternateContent>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gnaposto numero diapositiva 3">
            <a:extLst>
              <a:ext uri="{FF2B5EF4-FFF2-40B4-BE49-F238E27FC236}">
                <a16:creationId xmlns:a16="http://schemas.microsoft.com/office/drawing/2014/main" id="{8B2221CB-2245-A746-A7B3-7C6DDE91DFD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10</a:t>
            </a:fld>
            <a:endParaRPr lang="en-US"/>
          </a:p>
        </p:txBody>
      </p:sp>
      <p:pic>
        <p:nvPicPr>
          <p:cNvPr id="8" name="Immagine 7">
            <a:extLst>
              <a:ext uri="{FF2B5EF4-FFF2-40B4-BE49-F238E27FC236}">
                <a16:creationId xmlns:a16="http://schemas.microsoft.com/office/drawing/2014/main" id="{EE434654-78F3-1343-9797-4C5AF828D7A3}"/>
              </a:ext>
            </a:extLst>
          </p:cNvPr>
          <p:cNvPicPr>
            <a:picLocks noChangeAspect="1"/>
          </p:cNvPicPr>
          <p:nvPr/>
        </p:nvPicPr>
        <p:blipFill>
          <a:blip r:embed="rId2"/>
          <a:stretch>
            <a:fillRect/>
          </a:stretch>
        </p:blipFill>
        <p:spPr>
          <a:xfrm>
            <a:off x="0" y="634312"/>
            <a:ext cx="9144000" cy="5556738"/>
          </a:xfrm>
          <a:prstGeom prst="rect">
            <a:avLst/>
          </a:prstGeom>
        </p:spPr>
      </p:pic>
      <mc:AlternateContent xmlns:mc="http://schemas.openxmlformats.org/markup-compatibility/2006" xmlns:p14="http://schemas.microsoft.com/office/powerpoint/2010/main">
        <mc:Choice Requires="p14">
          <p:contentPart p14:bwMode="auto" r:id="rId3">
            <p14:nvContentPartPr>
              <p14:cNvPr id="9" name="Input penna 8">
                <a:extLst>
                  <a:ext uri="{FF2B5EF4-FFF2-40B4-BE49-F238E27FC236}">
                    <a16:creationId xmlns:a16="http://schemas.microsoft.com/office/drawing/2014/main" id="{DA99D1CF-4C63-CD45-B8E9-8F7519C9B99F}"/>
                  </a:ext>
                </a:extLst>
              </p14:cNvPr>
              <p14:cNvContentPartPr/>
              <p14:nvPr/>
            </p14:nvContentPartPr>
            <p14:xfrm>
              <a:off x="45720" y="456120"/>
              <a:ext cx="4242240" cy="5526000"/>
            </p14:xfrm>
          </p:contentPart>
        </mc:Choice>
        <mc:Fallback xmlns="">
          <p:pic>
            <p:nvPicPr>
              <p:cNvPr id="9" name="Input penna 8">
                <a:extLst>
                  <a:ext uri="{FF2B5EF4-FFF2-40B4-BE49-F238E27FC236}">
                    <a16:creationId xmlns:a16="http://schemas.microsoft.com/office/drawing/2014/main" id="{DA99D1CF-4C63-CD45-B8E9-8F7519C9B99F}"/>
                  </a:ext>
                </a:extLst>
              </p:cNvPr>
              <p:cNvPicPr/>
              <p:nvPr/>
            </p:nvPicPr>
            <p:blipFill>
              <a:blip r:embed="rId4"/>
              <a:stretch>
                <a:fillRect/>
              </a:stretch>
            </p:blipFill>
            <p:spPr>
              <a:xfrm>
                <a:off x="29520" y="439920"/>
                <a:ext cx="4274640" cy="5558400"/>
              </a:xfrm>
              <a:prstGeom prst="rect">
                <a:avLst/>
              </a:prstGeom>
            </p:spPr>
          </p:pic>
        </mc:Fallback>
      </mc:AlternateContent>
    </p:spTree>
    <p:extLst>
      <p:ext uri="{BB962C8B-B14F-4D97-AF65-F5344CB8AC3E}">
        <p14:creationId xmlns:p14="http://schemas.microsoft.com/office/powerpoint/2010/main" val="470576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B088DD2F-1E35-B24C-9CE9-7178F7B5DECD}"/>
              </a:ext>
            </a:extLst>
          </p:cNvPr>
          <p:cNvSpPr>
            <a:spLocks noGrp="1"/>
          </p:cNvSpPr>
          <p:nvPr>
            <p:ph type="body" idx="1"/>
          </p:nvPr>
        </p:nvSpPr>
        <p:spPr/>
        <p:txBody>
          <a:bodyPr/>
          <a:lstStyle/>
          <a:p>
            <a:pPr marL="25400" indent="0">
              <a:buNone/>
            </a:pPr>
            <a:r>
              <a:rPr lang="en-US" dirty="0">
                <a:latin typeface="Courier New"/>
                <a:ea typeface="Courier New"/>
                <a:cs typeface="Courier New"/>
                <a:sym typeface="Courier New"/>
              </a:rPr>
              <a:t>show </a:t>
            </a:r>
            <a:r>
              <a:rPr lang="en-US" dirty="0" err="1">
                <a:latin typeface="Courier New"/>
                <a:ea typeface="Courier New"/>
                <a:cs typeface="Courier New"/>
                <a:sym typeface="Courier New"/>
              </a:rPr>
              <a:t>mpls</a:t>
            </a:r>
            <a:r>
              <a:rPr lang="en-US" dirty="0">
                <a:latin typeface="Courier New"/>
                <a:ea typeface="Courier New"/>
                <a:cs typeface="Courier New"/>
                <a:sym typeface="Courier New"/>
              </a:rPr>
              <a:t> forwarding table</a:t>
            </a:r>
          </a:p>
          <a:p>
            <a:endParaRPr lang="en-US" dirty="0"/>
          </a:p>
          <a:p>
            <a:endParaRPr lang="en-US" dirty="0"/>
          </a:p>
        </p:txBody>
      </p:sp>
      <p:sp>
        <p:nvSpPr>
          <p:cNvPr id="3" name="Titolo 2">
            <a:extLst>
              <a:ext uri="{FF2B5EF4-FFF2-40B4-BE49-F238E27FC236}">
                <a16:creationId xmlns:a16="http://schemas.microsoft.com/office/drawing/2014/main" id="{0807E390-CBAE-AE46-B859-4D516253B4C1}"/>
              </a:ext>
            </a:extLst>
          </p:cNvPr>
          <p:cNvSpPr>
            <a:spLocks noGrp="1"/>
          </p:cNvSpPr>
          <p:nvPr>
            <p:ph type="title"/>
          </p:nvPr>
        </p:nvSpPr>
        <p:spPr/>
        <p:txBody>
          <a:bodyPr/>
          <a:lstStyle/>
          <a:p>
            <a:r>
              <a:rPr lang="en-US" dirty="0"/>
              <a:t>Test</a:t>
            </a:r>
          </a:p>
        </p:txBody>
      </p:sp>
      <p:sp>
        <p:nvSpPr>
          <p:cNvPr id="4" name="Segnaposto numero diapositiva 3">
            <a:extLst>
              <a:ext uri="{FF2B5EF4-FFF2-40B4-BE49-F238E27FC236}">
                <a16:creationId xmlns:a16="http://schemas.microsoft.com/office/drawing/2014/main" id="{3D9C8DE3-C855-9746-B02F-4225F8111E8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11</a:t>
            </a:fld>
            <a:endParaRPr lang="en-US"/>
          </a:p>
        </p:txBody>
      </p:sp>
      <p:pic>
        <p:nvPicPr>
          <p:cNvPr id="6" name="Immagine 5" descr="Immagine che contiene testo&#10;&#10;Descrizione generata automaticamente">
            <a:extLst>
              <a:ext uri="{FF2B5EF4-FFF2-40B4-BE49-F238E27FC236}">
                <a16:creationId xmlns:a16="http://schemas.microsoft.com/office/drawing/2014/main" id="{E18FB53A-325C-6F43-903C-32227C4D6477}"/>
              </a:ext>
            </a:extLst>
          </p:cNvPr>
          <p:cNvPicPr>
            <a:picLocks noChangeAspect="1"/>
          </p:cNvPicPr>
          <p:nvPr/>
        </p:nvPicPr>
        <p:blipFill>
          <a:blip r:embed="rId2"/>
          <a:stretch>
            <a:fillRect/>
          </a:stretch>
        </p:blipFill>
        <p:spPr>
          <a:xfrm>
            <a:off x="251520" y="2651164"/>
            <a:ext cx="8559800" cy="3009900"/>
          </a:xfrm>
          <a:prstGeom prst="rect">
            <a:avLst/>
          </a:prstGeom>
        </p:spPr>
      </p:pic>
    </p:spTree>
    <p:extLst>
      <p:ext uri="{BB962C8B-B14F-4D97-AF65-F5344CB8AC3E}">
        <p14:creationId xmlns:p14="http://schemas.microsoft.com/office/powerpoint/2010/main" val="41969135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0"/>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003366"/>
              </a:buClr>
              <a:buSzPts val="3200"/>
              <a:buChar char="•"/>
            </a:pPr>
            <a:r>
              <a:rPr lang="en-US" dirty="0"/>
              <a:t>Unlike conventional IP routing MPLS traffic engineering (TE) uses the implicit MPLS characteristic of separation between the forwarding plane and the control plane to allow routing decisions to be made on criteria other than the destination address</a:t>
            </a:r>
            <a:endParaRPr dirty="0"/>
          </a:p>
          <a:p>
            <a:pPr marL="342900" lvl="0" indent="-342900" algn="l" rtl="0">
              <a:spcBef>
                <a:spcPts val="640"/>
              </a:spcBef>
              <a:spcAft>
                <a:spcPts val="0"/>
              </a:spcAft>
              <a:buClr>
                <a:srgbClr val="003366"/>
              </a:buClr>
              <a:buSzPts val="3200"/>
              <a:buChar char="•"/>
            </a:pPr>
            <a:r>
              <a:rPr lang="en-US" dirty="0"/>
              <a:t>Label switched paths (LSPs), referred as “traffic engineering tunnels” are setup to steer traffic through the network allowing links </a:t>
            </a:r>
            <a:r>
              <a:rPr lang="en-US" b="1" i="1" dirty="0"/>
              <a:t>not included in the shortest path </a:t>
            </a:r>
            <a:r>
              <a:rPr lang="en-US" dirty="0"/>
              <a:t>to be used</a:t>
            </a:r>
            <a:endParaRPr dirty="0"/>
          </a:p>
        </p:txBody>
      </p:sp>
      <p:sp>
        <p:nvSpPr>
          <p:cNvPr id="119" name="Google Shape;119;p10"/>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t>MPLS - TE</a:t>
            </a:r>
            <a:endParaRPr/>
          </a:p>
        </p:txBody>
      </p:sp>
      <p:sp>
        <p:nvSpPr>
          <p:cNvPr id="120" name="Google Shape;120;p10"/>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1"/>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003366"/>
              </a:buClr>
              <a:buSzPts val="2400"/>
              <a:buChar char="•"/>
            </a:pPr>
            <a:r>
              <a:rPr lang="en-US" sz="2400" dirty="0"/>
              <a:t>Enable the creation of </a:t>
            </a:r>
            <a:r>
              <a:rPr lang="en-US" sz="2400" dirty="0" err="1"/>
              <a:t>mpls</a:t>
            </a:r>
            <a:r>
              <a:rPr lang="en-US" sz="2400" dirty="0"/>
              <a:t> tunnels for TE:</a:t>
            </a:r>
            <a:endParaRPr sz="2400" dirty="0"/>
          </a:p>
          <a:p>
            <a:pPr marL="457200" lvl="1" indent="0" algn="l" rtl="0">
              <a:spcBef>
                <a:spcPts val="400"/>
              </a:spcBef>
              <a:spcAft>
                <a:spcPts val="0"/>
              </a:spcAft>
              <a:buClr>
                <a:srgbClr val="003366"/>
              </a:buClr>
              <a:buSzPts val="2000"/>
              <a:buNone/>
            </a:pPr>
            <a:r>
              <a:rPr lang="en-US" sz="2000" dirty="0" err="1">
                <a:latin typeface="Courier New"/>
                <a:ea typeface="Courier New"/>
                <a:cs typeface="Courier New"/>
                <a:sym typeface="Courier New"/>
              </a:rPr>
              <a:t>mpls</a:t>
            </a:r>
            <a:r>
              <a:rPr lang="en-US" sz="2000" dirty="0">
                <a:latin typeface="Courier New"/>
                <a:ea typeface="Courier New"/>
                <a:cs typeface="Courier New"/>
                <a:sym typeface="Courier New"/>
              </a:rPr>
              <a:t> traffic-</a:t>
            </a:r>
            <a:r>
              <a:rPr lang="en-US" sz="2000" dirty="0" err="1">
                <a:latin typeface="Courier New"/>
                <a:ea typeface="Courier New"/>
                <a:cs typeface="Courier New"/>
                <a:sym typeface="Courier New"/>
              </a:rPr>
              <a:t>eng</a:t>
            </a:r>
            <a:r>
              <a:rPr lang="en-US" sz="2000" dirty="0">
                <a:latin typeface="Courier New"/>
                <a:ea typeface="Courier New"/>
                <a:cs typeface="Courier New"/>
                <a:sym typeface="Courier New"/>
              </a:rPr>
              <a:t> tunnels</a:t>
            </a:r>
            <a:endParaRPr dirty="0"/>
          </a:p>
          <a:p>
            <a:pPr marL="1143000" lvl="2" indent="-228600" algn="l" rtl="0">
              <a:spcBef>
                <a:spcPts val="320"/>
              </a:spcBef>
              <a:spcAft>
                <a:spcPts val="0"/>
              </a:spcAft>
              <a:buClr>
                <a:srgbClr val="003366"/>
              </a:buClr>
              <a:buSzPts val="1600"/>
              <a:buChar char="•"/>
            </a:pPr>
            <a:r>
              <a:rPr lang="en-US" sz="1600" i="1" dirty="0">
                <a:latin typeface="Courier New"/>
                <a:ea typeface="Courier New"/>
                <a:cs typeface="Courier New"/>
                <a:sym typeface="Courier New"/>
              </a:rPr>
              <a:t>Enable tunnels creation on the router</a:t>
            </a:r>
            <a:endParaRPr i="1" dirty="0"/>
          </a:p>
          <a:p>
            <a:pPr marL="457200" lvl="1" indent="0" algn="l" rtl="0">
              <a:spcBef>
                <a:spcPts val="400"/>
              </a:spcBef>
              <a:spcAft>
                <a:spcPts val="0"/>
              </a:spcAft>
              <a:buClr>
                <a:srgbClr val="003366"/>
              </a:buClr>
              <a:buSzPts val="2000"/>
              <a:buNone/>
            </a:pPr>
            <a:r>
              <a:rPr lang="en-US" sz="2000" dirty="0">
                <a:latin typeface="Courier New"/>
                <a:ea typeface="Courier New"/>
                <a:cs typeface="Courier New"/>
                <a:sym typeface="Courier New"/>
              </a:rPr>
              <a:t>Interface serial 2/0</a:t>
            </a:r>
            <a:endParaRPr dirty="0"/>
          </a:p>
          <a:p>
            <a:pPr marL="457200" lvl="1" indent="0" algn="l" rtl="0">
              <a:spcBef>
                <a:spcPts val="400"/>
              </a:spcBef>
              <a:spcAft>
                <a:spcPts val="0"/>
              </a:spcAft>
              <a:buClr>
                <a:srgbClr val="003366"/>
              </a:buClr>
              <a:buSzPts val="2000"/>
              <a:buNone/>
            </a:pPr>
            <a:r>
              <a:rPr lang="en-US" sz="2000" dirty="0">
                <a:latin typeface="Courier New"/>
                <a:ea typeface="Courier New"/>
                <a:cs typeface="Courier New"/>
                <a:sym typeface="Courier New"/>
              </a:rPr>
              <a:t>	</a:t>
            </a:r>
            <a:r>
              <a:rPr lang="en-US" sz="2000" dirty="0" err="1">
                <a:latin typeface="Courier New"/>
                <a:ea typeface="Courier New"/>
                <a:cs typeface="Courier New"/>
                <a:sym typeface="Courier New"/>
              </a:rPr>
              <a:t>mpls</a:t>
            </a:r>
            <a:r>
              <a:rPr lang="en-US" sz="2000" dirty="0">
                <a:latin typeface="Courier New"/>
                <a:ea typeface="Courier New"/>
                <a:cs typeface="Courier New"/>
                <a:sym typeface="Courier New"/>
              </a:rPr>
              <a:t> traffic-</a:t>
            </a:r>
            <a:r>
              <a:rPr lang="en-US" sz="2000" dirty="0" err="1">
                <a:latin typeface="Courier New"/>
                <a:ea typeface="Courier New"/>
                <a:cs typeface="Courier New"/>
                <a:sym typeface="Courier New"/>
              </a:rPr>
              <a:t>eng</a:t>
            </a:r>
            <a:r>
              <a:rPr lang="en-US" sz="2000" dirty="0">
                <a:latin typeface="Courier New"/>
                <a:ea typeface="Courier New"/>
                <a:cs typeface="Courier New"/>
                <a:sym typeface="Courier New"/>
              </a:rPr>
              <a:t> tunnels </a:t>
            </a:r>
            <a:endParaRPr sz="2000" dirty="0">
              <a:latin typeface="Courier New"/>
              <a:ea typeface="Courier New"/>
              <a:cs typeface="Courier New"/>
              <a:sym typeface="Courier New"/>
            </a:endParaRPr>
          </a:p>
          <a:p>
            <a:pPr marL="457200" lvl="1" indent="0" algn="l" rtl="0">
              <a:spcBef>
                <a:spcPts val="400"/>
              </a:spcBef>
              <a:spcAft>
                <a:spcPts val="0"/>
              </a:spcAft>
              <a:buClr>
                <a:srgbClr val="003366"/>
              </a:buClr>
              <a:buSzPts val="2000"/>
              <a:buNone/>
            </a:pPr>
            <a:r>
              <a:rPr lang="en-US" sz="2000" dirty="0">
                <a:latin typeface="Courier New"/>
                <a:ea typeface="Courier New"/>
                <a:cs typeface="Courier New"/>
                <a:sym typeface="Courier New"/>
              </a:rPr>
              <a:t>	</a:t>
            </a:r>
            <a:r>
              <a:rPr lang="en-US" sz="2000" dirty="0" err="1">
                <a:latin typeface="Courier New"/>
                <a:ea typeface="Courier New"/>
                <a:cs typeface="Courier New"/>
                <a:sym typeface="Courier New"/>
              </a:rPr>
              <a:t>ip</a:t>
            </a:r>
            <a:r>
              <a:rPr lang="en-US" sz="2000" dirty="0">
                <a:latin typeface="Courier New"/>
                <a:ea typeface="Courier New"/>
                <a:cs typeface="Courier New"/>
                <a:sym typeface="Courier New"/>
              </a:rPr>
              <a:t> rsvp bandwidth 512 512</a:t>
            </a:r>
            <a:endParaRPr dirty="0"/>
          </a:p>
          <a:p>
            <a:pPr marL="1200150" lvl="2" indent="-285750">
              <a:spcBef>
                <a:spcPts val="320"/>
              </a:spcBef>
              <a:buSzPts val="1600"/>
            </a:pPr>
            <a:r>
              <a:rPr lang="en-US" sz="1600" i="1" dirty="0">
                <a:latin typeface="Courier New"/>
                <a:ea typeface="Courier New"/>
                <a:cs typeface="Courier New"/>
                <a:sym typeface="Courier New"/>
              </a:rPr>
              <a:t>Enable MPLS tunnel creation on the interface specifying </a:t>
            </a:r>
            <a:r>
              <a:rPr lang="en-US" sz="1600" i="1" u="sng" dirty="0">
                <a:latin typeface="Courier New"/>
                <a:ea typeface="Courier New"/>
                <a:cs typeface="Courier New"/>
                <a:sym typeface="Courier New"/>
              </a:rPr>
              <a:t>the reservable bandwidth</a:t>
            </a:r>
            <a:r>
              <a:rPr lang="en-US" sz="1600" i="1" dirty="0">
                <a:latin typeface="Courier New"/>
                <a:ea typeface="Courier New"/>
                <a:cs typeface="Courier New"/>
                <a:sym typeface="Courier New"/>
              </a:rPr>
              <a:t> and </a:t>
            </a:r>
            <a:r>
              <a:rPr lang="en-US" sz="1600" i="1" u="sng" dirty="0">
                <a:latin typeface="Courier New"/>
                <a:ea typeface="Courier New"/>
                <a:cs typeface="Courier New"/>
                <a:sym typeface="Courier New"/>
              </a:rPr>
              <a:t>the largest reservable flow</a:t>
            </a:r>
            <a:r>
              <a:rPr lang="en-US" sz="1600" i="1" dirty="0">
                <a:latin typeface="Courier New"/>
                <a:ea typeface="Courier New"/>
                <a:cs typeface="Courier New"/>
                <a:sym typeface="Courier New"/>
              </a:rPr>
              <a:t> on the interface</a:t>
            </a:r>
          </a:p>
          <a:p>
            <a:pPr marL="342900" indent="-342900">
              <a:spcBef>
                <a:spcPts val="320"/>
              </a:spcBef>
              <a:buSzPts val="1600"/>
            </a:pPr>
            <a:r>
              <a:rPr lang="en-US" sz="2400" dirty="0">
                <a:sym typeface="Courier New"/>
              </a:rPr>
              <a:t>Enable TE extension on OSPF</a:t>
            </a:r>
            <a:endParaRPr sz="2400" dirty="0"/>
          </a:p>
          <a:p>
            <a:pPr marL="457200" lvl="1" indent="0" algn="l" rtl="0">
              <a:spcBef>
                <a:spcPts val="400"/>
              </a:spcBef>
              <a:spcAft>
                <a:spcPts val="0"/>
              </a:spcAft>
              <a:buClr>
                <a:srgbClr val="003366"/>
              </a:buClr>
              <a:buSzPts val="2000"/>
              <a:buNone/>
            </a:pPr>
            <a:r>
              <a:rPr lang="en-US" sz="2000" dirty="0">
                <a:latin typeface="Courier New"/>
                <a:ea typeface="Courier New"/>
                <a:cs typeface="Courier New"/>
                <a:sym typeface="Courier New"/>
              </a:rPr>
              <a:t>router </a:t>
            </a:r>
            <a:r>
              <a:rPr lang="en-US" sz="2000" dirty="0" err="1">
                <a:latin typeface="Courier New"/>
                <a:ea typeface="Courier New"/>
                <a:cs typeface="Courier New"/>
                <a:sym typeface="Courier New"/>
              </a:rPr>
              <a:t>ospf</a:t>
            </a:r>
            <a:r>
              <a:rPr lang="en-US" sz="2000" dirty="0">
                <a:latin typeface="Courier New"/>
                <a:ea typeface="Courier New"/>
                <a:cs typeface="Courier New"/>
                <a:sym typeface="Courier New"/>
              </a:rPr>
              <a:t> 100</a:t>
            </a:r>
            <a:endParaRPr dirty="0"/>
          </a:p>
          <a:p>
            <a:pPr marL="914400" lvl="2" indent="0">
              <a:spcBef>
                <a:spcPts val="400"/>
              </a:spcBef>
              <a:buSzPts val="2000"/>
              <a:buNone/>
            </a:pPr>
            <a:r>
              <a:rPr lang="en-US" sz="2000" dirty="0" err="1">
                <a:latin typeface="Courier New"/>
                <a:ea typeface="Courier New"/>
                <a:cs typeface="Courier New"/>
                <a:sym typeface="Courier New"/>
              </a:rPr>
              <a:t>mpls</a:t>
            </a:r>
            <a:r>
              <a:rPr lang="en-US" sz="2000" dirty="0">
                <a:latin typeface="Courier New"/>
                <a:ea typeface="Courier New"/>
                <a:cs typeface="Courier New"/>
                <a:sym typeface="Courier New"/>
              </a:rPr>
              <a:t> traffic-</a:t>
            </a:r>
            <a:r>
              <a:rPr lang="en-US" sz="2000" dirty="0" err="1">
                <a:latin typeface="Courier New"/>
                <a:ea typeface="Courier New"/>
                <a:cs typeface="Courier New"/>
                <a:sym typeface="Courier New"/>
              </a:rPr>
              <a:t>eng</a:t>
            </a:r>
            <a:r>
              <a:rPr lang="en-US" sz="2000" dirty="0">
                <a:latin typeface="Courier New"/>
                <a:ea typeface="Courier New"/>
                <a:cs typeface="Courier New"/>
                <a:sym typeface="Courier New"/>
              </a:rPr>
              <a:t> area 1</a:t>
            </a:r>
            <a:endParaRPr sz="2000" dirty="0">
              <a:latin typeface="Courier New"/>
              <a:ea typeface="Courier New"/>
              <a:cs typeface="Courier New"/>
              <a:sym typeface="Courier New"/>
            </a:endParaRPr>
          </a:p>
          <a:p>
            <a:pPr marL="914400" lvl="2" indent="0">
              <a:spcBef>
                <a:spcPts val="400"/>
              </a:spcBef>
              <a:buSzPts val="2000"/>
              <a:buNone/>
            </a:pPr>
            <a:r>
              <a:rPr lang="en-US" sz="2000" dirty="0" err="1">
                <a:latin typeface="Courier New"/>
                <a:ea typeface="Courier New"/>
                <a:cs typeface="Courier New"/>
                <a:sym typeface="Courier New"/>
              </a:rPr>
              <a:t>mpls</a:t>
            </a:r>
            <a:r>
              <a:rPr lang="en-US" sz="2000" dirty="0">
                <a:latin typeface="Courier New"/>
                <a:ea typeface="Courier New"/>
                <a:cs typeface="Courier New"/>
                <a:sym typeface="Courier New"/>
              </a:rPr>
              <a:t> traffic-</a:t>
            </a:r>
            <a:r>
              <a:rPr lang="en-US" sz="2000" dirty="0" err="1">
                <a:latin typeface="Courier New"/>
                <a:ea typeface="Courier New"/>
                <a:cs typeface="Courier New"/>
                <a:sym typeface="Courier New"/>
              </a:rPr>
              <a:t>eng</a:t>
            </a:r>
            <a:r>
              <a:rPr lang="en-US" sz="2000" dirty="0">
                <a:latin typeface="Courier New"/>
                <a:ea typeface="Courier New"/>
                <a:cs typeface="Courier New"/>
                <a:sym typeface="Courier New"/>
              </a:rPr>
              <a:t> router-id Loopback0</a:t>
            </a:r>
            <a:endParaRPr sz="2000" dirty="0"/>
          </a:p>
          <a:p>
            <a:pPr marL="914400" lvl="2" indent="0" algn="l" rtl="0">
              <a:spcBef>
                <a:spcPts val="320"/>
              </a:spcBef>
              <a:spcAft>
                <a:spcPts val="0"/>
              </a:spcAft>
              <a:buClr>
                <a:srgbClr val="003366"/>
              </a:buClr>
              <a:buSzPts val="1600"/>
              <a:buNone/>
            </a:pPr>
            <a:endParaRPr sz="1600" dirty="0">
              <a:latin typeface="Courier New"/>
              <a:ea typeface="Courier New"/>
              <a:cs typeface="Courier New"/>
              <a:sym typeface="Courier New"/>
            </a:endParaRPr>
          </a:p>
          <a:p>
            <a:pPr marL="1143000" lvl="2" indent="-127000" algn="l" rtl="0">
              <a:spcBef>
                <a:spcPts val="320"/>
              </a:spcBef>
              <a:spcAft>
                <a:spcPts val="0"/>
              </a:spcAft>
              <a:buClr>
                <a:srgbClr val="003366"/>
              </a:buClr>
              <a:buSzPts val="1600"/>
              <a:buNone/>
            </a:pPr>
            <a:endParaRPr sz="1600" dirty="0">
              <a:latin typeface="Courier New"/>
              <a:ea typeface="Courier New"/>
              <a:cs typeface="Courier New"/>
              <a:sym typeface="Courier New"/>
            </a:endParaRPr>
          </a:p>
          <a:p>
            <a:pPr marL="1143000" lvl="2" indent="-127000" algn="l" rtl="0">
              <a:spcBef>
                <a:spcPts val="320"/>
              </a:spcBef>
              <a:spcAft>
                <a:spcPts val="0"/>
              </a:spcAft>
              <a:buClr>
                <a:srgbClr val="003366"/>
              </a:buClr>
              <a:buSzPts val="1600"/>
              <a:buNone/>
            </a:pPr>
            <a:endParaRPr sz="1600" dirty="0">
              <a:latin typeface="Courier New"/>
              <a:ea typeface="Courier New"/>
              <a:cs typeface="Courier New"/>
              <a:sym typeface="Courier New"/>
            </a:endParaRPr>
          </a:p>
          <a:p>
            <a:pPr marL="457200" lvl="1" indent="0" algn="l" rtl="0">
              <a:spcBef>
                <a:spcPts val="560"/>
              </a:spcBef>
              <a:spcAft>
                <a:spcPts val="0"/>
              </a:spcAft>
              <a:buClr>
                <a:srgbClr val="003366"/>
              </a:buClr>
              <a:buSzPts val="2800"/>
              <a:buNone/>
            </a:pPr>
            <a:endParaRPr dirty="0"/>
          </a:p>
        </p:txBody>
      </p:sp>
      <p:sp>
        <p:nvSpPr>
          <p:cNvPr id="126" name="Google Shape;126;p11"/>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t>MPLS TE - enable Tunnels</a:t>
            </a:r>
            <a:endParaRPr/>
          </a:p>
        </p:txBody>
      </p:sp>
      <p:sp>
        <p:nvSpPr>
          <p:cNvPr id="127" name="Google Shape;127;p11"/>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128" name="Google Shape;128;p11"/>
          <p:cNvSpPr/>
          <p:nvPr/>
        </p:nvSpPr>
        <p:spPr>
          <a:xfrm>
            <a:off x="6660232" y="2420888"/>
            <a:ext cx="1800200" cy="1080120"/>
          </a:xfrm>
          <a:prstGeom prst="rect">
            <a:avLst/>
          </a:prstGeom>
          <a:solidFill>
            <a:schemeClr val="accent1"/>
          </a:solidFill>
          <a:ln w="25400" cap="flat" cmpd="sng">
            <a:solidFill>
              <a:srgbClr val="78846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a:solidFill>
                  <a:schemeClr val="lt1"/>
                </a:solidFill>
                <a:latin typeface="Arial"/>
                <a:ea typeface="Arial"/>
                <a:cs typeface="Arial"/>
                <a:sym typeface="Arial"/>
              </a:rPr>
              <a:t>RSVP adopted also as admission control </a:t>
            </a:r>
            <a:endParaRPr sz="1800" b="0" i="0" u="none" strike="noStrike" cap="none">
              <a:solidFill>
                <a:schemeClr val="lt1"/>
              </a:solidFill>
              <a:latin typeface="Arial"/>
              <a:ea typeface="Arial"/>
              <a:cs typeface="Arial"/>
              <a:sym typeface="Arial"/>
            </a:endParaRPr>
          </a:p>
        </p:txBody>
      </p:sp>
      <p:cxnSp>
        <p:nvCxnSpPr>
          <p:cNvPr id="129" name="Google Shape;129;p11"/>
          <p:cNvCxnSpPr>
            <a:cxnSpLocks/>
          </p:cNvCxnSpPr>
          <p:nvPr/>
        </p:nvCxnSpPr>
        <p:spPr>
          <a:xfrm flipH="1">
            <a:off x="4935557" y="2924944"/>
            <a:ext cx="1508651" cy="413167"/>
          </a:xfrm>
          <a:prstGeom prst="straightConnector1">
            <a:avLst/>
          </a:prstGeom>
          <a:noFill/>
          <a:ln w="38100" cap="flat" cmpd="sng">
            <a:solidFill>
              <a:srgbClr val="A1B08D"/>
            </a:solidFill>
            <a:prstDash val="solid"/>
            <a:round/>
            <a:headEnd type="none" w="sm" len="sm"/>
            <a:tailEnd type="triangle" w="med" len="med"/>
          </a:ln>
        </p:spPr>
      </p:cxnSp>
      <mc:AlternateContent xmlns:mc="http://schemas.openxmlformats.org/markup-compatibility/2006" xmlns:p14="http://schemas.microsoft.com/office/powerpoint/2010/main">
        <mc:Choice Requires="p14">
          <p:contentPart p14:bwMode="auto" r:id="rId3">
            <p14:nvContentPartPr>
              <p14:cNvPr id="3" name="Input penna 2">
                <a:extLst>
                  <a:ext uri="{FF2B5EF4-FFF2-40B4-BE49-F238E27FC236}">
                    <a16:creationId xmlns:a16="http://schemas.microsoft.com/office/drawing/2014/main" id="{F13B5611-7C7C-6D47-9936-9A3F8B53BB6A}"/>
                  </a:ext>
                </a:extLst>
              </p14:cNvPr>
              <p14:cNvContentPartPr/>
              <p14:nvPr/>
            </p14:nvContentPartPr>
            <p14:xfrm>
              <a:off x="287280" y="2161440"/>
              <a:ext cx="4664520" cy="3596760"/>
            </p14:xfrm>
          </p:contentPart>
        </mc:Choice>
        <mc:Fallback xmlns="">
          <p:pic>
            <p:nvPicPr>
              <p:cNvPr id="3" name="Input penna 2">
                <a:extLst>
                  <a:ext uri="{FF2B5EF4-FFF2-40B4-BE49-F238E27FC236}">
                    <a16:creationId xmlns:a16="http://schemas.microsoft.com/office/drawing/2014/main" id="{F13B5611-7C7C-6D47-9936-9A3F8B53BB6A}"/>
                  </a:ext>
                </a:extLst>
              </p:cNvPr>
              <p:cNvPicPr/>
              <p:nvPr/>
            </p:nvPicPr>
            <p:blipFill>
              <a:blip r:embed="rId4"/>
              <a:stretch>
                <a:fillRect/>
              </a:stretch>
            </p:blipFill>
            <p:spPr>
              <a:xfrm>
                <a:off x="271080" y="2145240"/>
                <a:ext cx="4696920" cy="3629160"/>
              </a:xfrm>
              <a:prstGeom prst="rect">
                <a:avLst/>
              </a:prstGeom>
            </p:spPr>
          </p:pic>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12"/>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342900" lvl="0" indent="-342900">
              <a:spcBef>
                <a:spcPts val="0"/>
              </a:spcBef>
              <a:buSzPts val="2400"/>
            </a:pPr>
            <a:r>
              <a:rPr lang="en-US" sz="2400" dirty="0"/>
              <a:t>Define a new (headend) tunnel:</a:t>
            </a:r>
            <a:endParaRPr sz="2400" dirty="0"/>
          </a:p>
          <a:p>
            <a:pPr marL="457200" lvl="1" indent="0" algn="l" rtl="0">
              <a:spcBef>
                <a:spcPts val="400"/>
              </a:spcBef>
              <a:spcAft>
                <a:spcPts val="0"/>
              </a:spcAft>
              <a:buClr>
                <a:srgbClr val="003366"/>
              </a:buClr>
              <a:buSzPts val="2000"/>
              <a:buNone/>
            </a:pPr>
            <a:r>
              <a:rPr lang="en-US" sz="2000" dirty="0">
                <a:latin typeface="Courier New"/>
                <a:ea typeface="Courier New"/>
                <a:cs typeface="Courier New"/>
                <a:sym typeface="Courier New"/>
              </a:rPr>
              <a:t>interface Tunnel0</a:t>
            </a:r>
            <a:endParaRPr dirty="0"/>
          </a:p>
          <a:p>
            <a:pPr marL="457200" lvl="1" indent="0" algn="l" rtl="0">
              <a:spcBef>
                <a:spcPts val="400"/>
              </a:spcBef>
              <a:spcAft>
                <a:spcPts val="0"/>
              </a:spcAft>
              <a:buClr>
                <a:srgbClr val="003366"/>
              </a:buClr>
              <a:buSzPts val="2000"/>
              <a:buNone/>
            </a:pPr>
            <a:r>
              <a:rPr lang="en-US" sz="2000" dirty="0">
                <a:latin typeface="Courier New"/>
                <a:ea typeface="Courier New"/>
                <a:cs typeface="Courier New"/>
                <a:sym typeface="Courier New"/>
              </a:rPr>
              <a:t> </a:t>
            </a:r>
            <a:r>
              <a:rPr lang="en-US" sz="2000" dirty="0" err="1">
                <a:latin typeface="Courier New"/>
                <a:ea typeface="Courier New"/>
                <a:cs typeface="Courier New"/>
                <a:sym typeface="Courier New"/>
              </a:rPr>
              <a:t>ip</a:t>
            </a:r>
            <a:r>
              <a:rPr lang="en-US" sz="2000" dirty="0">
                <a:latin typeface="Courier New"/>
                <a:ea typeface="Courier New"/>
                <a:cs typeface="Courier New"/>
                <a:sym typeface="Courier New"/>
              </a:rPr>
              <a:t> unnumbered Loopback0</a:t>
            </a:r>
            <a:endParaRPr sz="2000" dirty="0">
              <a:latin typeface="Courier New"/>
              <a:ea typeface="Courier New"/>
              <a:cs typeface="Courier New"/>
              <a:sym typeface="Courier New"/>
            </a:endParaRPr>
          </a:p>
          <a:p>
            <a:pPr marL="457200" lvl="1" indent="0" algn="l" rtl="0">
              <a:spcBef>
                <a:spcPts val="400"/>
              </a:spcBef>
              <a:spcAft>
                <a:spcPts val="0"/>
              </a:spcAft>
              <a:buClr>
                <a:srgbClr val="003366"/>
              </a:buClr>
              <a:buSzPts val="2000"/>
              <a:buNone/>
            </a:pPr>
            <a:r>
              <a:rPr lang="en-US" sz="2000" dirty="0">
                <a:latin typeface="Courier New"/>
                <a:ea typeface="Courier New"/>
                <a:cs typeface="Courier New"/>
                <a:sym typeface="Courier New"/>
              </a:rPr>
              <a:t> tunnel destination 172.16.1.5</a:t>
            </a:r>
            <a:endParaRPr dirty="0"/>
          </a:p>
          <a:p>
            <a:pPr marL="457200" lvl="1" indent="0" algn="l" rtl="0">
              <a:spcBef>
                <a:spcPts val="400"/>
              </a:spcBef>
              <a:spcAft>
                <a:spcPts val="0"/>
              </a:spcAft>
              <a:buClr>
                <a:srgbClr val="003366"/>
              </a:buClr>
              <a:buSzPts val="2000"/>
              <a:buNone/>
            </a:pPr>
            <a:r>
              <a:rPr lang="en-US" sz="2000" dirty="0">
                <a:latin typeface="Courier New"/>
                <a:ea typeface="Courier New"/>
                <a:cs typeface="Courier New"/>
                <a:sym typeface="Courier New"/>
              </a:rPr>
              <a:t> tunnel mode </a:t>
            </a:r>
            <a:r>
              <a:rPr lang="en-US" sz="2000" dirty="0" err="1">
                <a:latin typeface="Courier New"/>
                <a:ea typeface="Courier New"/>
                <a:cs typeface="Courier New"/>
                <a:sym typeface="Courier New"/>
              </a:rPr>
              <a:t>mpls</a:t>
            </a:r>
            <a:r>
              <a:rPr lang="en-US" sz="2000" dirty="0">
                <a:latin typeface="Courier New"/>
                <a:ea typeface="Courier New"/>
                <a:cs typeface="Courier New"/>
                <a:sym typeface="Courier New"/>
              </a:rPr>
              <a:t> traffic-</a:t>
            </a:r>
            <a:r>
              <a:rPr lang="en-US" sz="2000" dirty="0" err="1">
                <a:latin typeface="Courier New"/>
                <a:ea typeface="Courier New"/>
                <a:cs typeface="Courier New"/>
                <a:sym typeface="Courier New"/>
              </a:rPr>
              <a:t>eng</a:t>
            </a:r>
            <a:endParaRPr sz="2000" dirty="0">
              <a:latin typeface="Courier New"/>
              <a:ea typeface="Courier New"/>
              <a:cs typeface="Courier New"/>
              <a:sym typeface="Courier New"/>
            </a:endParaRPr>
          </a:p>
          <a:p>
            <a:pPr marL="457200" lvl="1" indent="0" algn="l" rtl="0">
              <a:spcBef>
                <a:spcPts val="400"/>
              </a:spcBef>
              <a:spcAft>
                <a:spcPts val="0"/>
              </a:spcAft>
              <a:buClr>
                <a:srgbClr val="003366"/>
              </a:buClr>
              <a:buSzPts val="2000"/>
              <a:buNone/>
            </a:pPr>
            <a:r>
              <a:rPr lang="en-US" sz="2000" dirty="0">
                <a:latin typeface="Courier New"/>
                <a:ea typeface="Courier New"/>
                <a:cs typeface="Courier New"/>
                <a:sym typeface="Courier New"/>
              </a:rPr>
              <a:t> tunnel </a:t>
            </a:r>
            <a:r>
              <a:rPr lang="en-US" sz="2000" dirty="0" err="1">
                <a:latin typeface="Courier New"/>
                <a:ea typeface="Courier New"/>
                <a:cs typeface="Courier New"/>
                <a:sym typeface="Courier New"/>
              </a:rPr>
              <a:t>mpls</a:t>
            </a:r>
            <a:r>
              <a:rPr lang="en-US" sz="2000" dirty="0">
                <a:latin typeface="Courier New"/>
                <a:ea typeface="Courier New"/>
                <a:cs typeface="Courier New"/>
                <a:sym typeface="Courier New"/>
              </a:rPr>
              <a:t> traffic-</a:t>
            </a:r>
            <a:r>
              <a:rPr lang="en-US" sz="2000" dirty="0" err="1">
                <a:latin typeface="Courier New"/>
                <a:ea typeface="Courier New"/>
                <a:cs typeface="Courier New"/>
                <a:sym typeface="Courier New"/>
              </a:rPr>
              <a:t>eng</a:t>
            </a:r>
            <a:r>
              <a:rPr lang="en-US" sz="2000" dirty="0">
                <a:latin typeface="Courier New"/>
                <a:ea typeface="Courier New"/>
                <a:cs typeface="Courier New"/>
                <a:sym typeface="Courier New"/>
              </a:rPr>
              <a:t> autoroute announce</a:t>
            </a:r>
            <a:endParaRPr dirty="0"/>
          </a:p>
          <a:p>
            <a:pPr marL="457200" lvl="1" indent="0" algn="l" rtl="0">
              <a:spcBef>
                <a:spcPts val="400"/>
              </a:spcBef>
              <a:spcAft>
                <a:spcPts val="0"/>
              </a:spcAft>
              <a:buClr>
                <a:srgbClr val="003366"/>
              </a:buClr>
              <a:buSzPts val="2000"/>
              <a:buNone/>
            </a:pPr>
            <a:r>
              <a:rPr lang="en-US" sz="2000" dirty="0">
                <a:latin typeface="Courier New"/>
                <a:ea typeface="Courier New"/>
                <a:cs typeface="Courier New"/>
                <a:sym typeface="Courier New"/>
              </a:rPr>
              <a:t> tunnel </a:t>
            </a:r>
            <a:r>
              <a:rPr lang="en-US" sz="2000" dirty="0" err="1">
                <a:latin typeface="Courier New"/>
                <a:ea typeface="Courier New"/>
                <a:cs typeface="Courier New"/>
                <a:sym typeface="Courier New"/>
              </a:rPr>
              <a:t>mpls</a:t>
            </a:r>
            <a:r>
              <a:rPr lang="en-US" sz="2000" dirty="0">
                <a:latin typeface="Courier New"/>
                <a:ea typeface="Courier New"/>
                <a:cs typeface="Courier New"/>
                <a:sym typeface="Courier New"/>
              </a:rPr>
              <a:t> traffic-</a:t>
            </a:r>
            <a:r>
              <a:rPr lang="en-US" sz="2000" dirty="0" err="1">
                <a:latin typeface="Courier New"/>
                <a:ea typeface="Courier New"/>
                <a:cs typeface="Courier New"/>
                <a:sym typeface="Courier New"/>
              </a:rPr>
              <a:t>eng</a:t>
            </a:r>
            <a:r>
              <a:rPr lang="en-US" sz="2000" dirty="0">
                <a:latin typeface="Courier New"/>
                <a:ea typeface="Courier New"/>
                <a:cs typeface="Courier New"/>
                <a:sym typeface="Courier New"/>
              </a:rPr>
              <a:t> priority 2 2</a:t>
            </a:r>
            <a:endParaRPr dirty="0"/>
          </a:p>
          <a:p>
            <a:pPr marL="457200" lvl="1" indent="0" algn="l" rtl="0">
              <a:spcBef>
                <a:spcPts val="400"/>
              </a:spcBef>
              <a:spcAft>
                <a:spcPts val="0"/>
              </a:spcAft>
              <a:buClr>
                <a:srgbClr val="003366"/>
              </a:buClr>
              <a:buSzPts val="2000"/>
              <a:buNone/>
            </a:pPr>
            <a:r>
              <a:rPr lang="en-US" sz="2000" dirty="0">
                <a:latin typeface="Courier New"/>
                <a:ea typeface="Courier New"/>
                <a:cs typeface="Courier New"/>
                <a:sym typeface="Courier New"/>
              </a:rPr>
              <a:t> tunnel </a:t>
            </a:r>
            <a:r>
              <a:rPr lang="en-US" sz="2000" dirty="0" err="1">
                <a:latin typeface="Courier New"/>
                <a:ea typeface="Courier New"/>
                <a:cs typeface="Courier New"/>
                <a:sym typeface="Courier New"/>
              </a:rPr>
              <a:t>mpls</a:t>
            </a:r>
            <a:r>
              <a:rPr lang="en-US" sz="2000" dirty="0">
                <a:latin typeface="Courier New"/>
                <a:ea typeface="Courier New"/>
                <a:cs typeface="Courier New"/>
                <a:sym typeface="Courier New"/>
              </a:rPr>
              <a:t> traffic-</a:t>
            </a:r>
            <a:r>
              <a:rPr lang="en-US" sz="2000" dirty="0" err="1">
                <a:latin typeface="Courier New"/>
                <a:ea typeface="Courier New"/>
                <a:cs typeface="Courier New"/>
                <a:sym typeface="Courier New"/>
              </a:rPr>
              <a:t>eng</a:t>
            </a:r>
            <a:r>
              <a:rPr lang="en-US" sz="2000" dirty="0">
                <a:latin typeface="Courier New"/>
                <a:ea typeface="Courier New"/>
                <a:cs typeface="Courier New"/>
                <a:sym typeface="Courier New"/>
              </a:rPr>
              <a:t> bandwidth 400</a:t>
            </a:r>
            <a:endParaRPr dirty="0"/>
          </a:p>
          <a:p>
            <a:pPr marL="457200" lvl="1" indent="0" algn="l" rtl="0">
              <a:spcBef>
                <a:spcPts val="400"/>
              </a:spcBef>
              <a:spcAft>
                <a:spcPts val="0"/>
              </a:spcAft>
              <a:buClr>
                <a:srgbClr val="003366"/>
              </a:buClr>
              <a:buSzPts val="2000"/>
              <a:buNone/>
            </a:pPr>
            <a:r>
              <a:rPr lang="en-US" sz="2000" dirty="0">
                <a:latin typeface="Courier New"/>
                <a:ea typeface="Courier New"/>
                <a:cs typeface="Courier New"/>
                <a:sym typeface="Courier New"/>
              </a:rPr>
              <a:t> tunnel </a:t>
            </a:r>
            <a:r>
              <a:rPr lang="en-US" sz="2000" dirty="0" err="1">
                <a:latin typeface="Courier New"/>
                <a:ea typeface="Courier New"/>
                <a:cs typeface="Courier New"/>
                <a:sym typeface="Courier New"/>
              </a:rPr>
              <a:t>mpls</a:t>
            </a:r>
            <a:r>
              <a:rPr lang="en-US" sz="2000" dirty="0">
                <a:latin typeface="Courier New"/>
                <a:ea typeface="Courier New"/>
                <a:cs typeface="Courier New"/>
                <a:sym typeface="Courier New"/>
              </a:rPr>
              <a:t> traffic-</a:t>
            </a:r>
            <a:r>
              <a:rPr lang="en-US" sz="2000" dirty="0" err="1">
                <a:latin typeface="Courier New"/>
                <a:ea typeface="Courier New"/>
                <a:cs typeface="Courier New"/>
                <a:sym typeface="Courier New"/>
              </a:rPr>
              <a:t>eng</a:t>
            </a:r>
            <a:r>
              <a:rPr lang="en-US" sz="2000" dirty="0">
                <a:latin typeface="Courier New"/>
                <a:ea typeface="Courier New"/>
                <a:cs typeface="Courier New"/>
                <a:sym typeface="Courier New"/>
              </a:rPr>
              <a:t> path-option 1 dynamic</a:t>
            </a:r>
            <a:endParaRPr dirty="0"/>
          </a:p>
          <a:p>
            <a:pPr marL="1143000" lvl="2" indent="-228600" algn="l" rtl="0">
              <a:spcBef>
                <a:spcPts val="320"/>
              </a:spcBef>
              <a:spcAft>
                <a:spcPts val="0"/>
              </a:spcAft>
              <a:buClr>
                <a:srgbClr val="003366"/>
              </a:buClr>
              <a:buSzPts val="1600"/>
              <a:buChar char="•"/>
            </a:pPr>
            <a:r>
              <a:rPr lang="en-US" sz="1600" dirty="0">
                <a:latin typeface="Courier New"/>
                <a:ea typeface="Courier New"/>
                <a:cs typeface="Courier New"/>
                <a:sym typeface="Courier New"/>
              </a:rPr>
              <a:t>The path of the tunnel will be dynamically selected </a:t>
            </a:r>
            <a:endParaRPr dirty="0"/>
          </a:p>
          <a:p>
            <a:pPr marL="342900" lvl="0" indent="-342900" algn="l" rtl="0">
              <a:spcBef>
                <a:spcPts val="480"/>
              </a:spcBef>
              <a:spcAft>
                <a:spcPts val="0"/>
              </a:spcAft>
              <a:buClr>
                <a:srgbClr val="003366"/>
              </a:buClr>
              <a:buSzPts val="2400"/>
              <a:buChar char="•"/>
            </a:pPr>
            <a:r>
              <a:rPr lang="en-US" sz="2400" dirty="0"/>
              <a:t>Check the status:</a:t>
            </a:r>
            <a:endParaRPr sz="2400" dirty="0"/>
          </a:p>
          <a:p>
            <a:pPr marL="742950" lvl="1" indent="-285750" algn="l" rtl="0">
              <a:spcBef>
                <a:spcPts val="400"/>
              </a:spcBef>
              <a:spcAft>
                <a:spcPts val="0"/>
              </a:spcAft>
              <a:buClr>
                <a:srgbClr val="003366"/>
              </a:buClr>
              <a:buSzPts val="2000"/>
              <a:buChar char="–"/>
            </a:pPr>
            <a:r>
              <a:rPr lang="en-US" sz="2000" dirty="0">
                <a:latin typeface="Courier New"/>
                <a:ea typeface="Courier New"/>
                <a:cs typeface="Courier New"/>
                <a:sym typeface="Courier New"/>
              </a:rPr>
              <a:t>show </a:t>
            </a:r>
            <a:r>
              <a:rPr lang="en-US" sz="2000" dirty="0" err="1">
                <a:latin typeface="Courier New"/>
                <a:ea typeface="Courier New"/>
                <a:cs typeface="Courier New"/>
                <a:sym typeface="Courier New"/>
              </a:rPr>
              <a:t>mpls</a:t>
            </a:r>
            <a:r>
              <a:rPr lang="en-US" sz="2000" dirty="0">
                <a:latin typeface="Courier New"/>
                <a:ea typeface="Courier New"/>
                <a:cs typeface="Courier New"/>
                <a:sym typeface="Courier New"/>
              </a:rPr>
              <a:t> traffic-</a:t>
            </a:r>
            <a:r>
              <a:rPr lang="en-US" sz="2000" dirty="0" err="1">
                <a:latin typeface="Courier New"/>
                <a:ea typeface="Courier New"/>
                <a:cs typeface="Courier New"/>
                <a:sym typeface="Courier New"/>
              </a:rPr>
              <a:t>eng</a:t>
            </a:r>
            <a:r>
              <a:rPr lang="en-US" sz="2000" dirty="0">
                <a:latin typeface="Courier New"/>
                <a:ea typeface="Courier New"/>
                <a:cs typeface="Courier New"/>
                <a:sym typeface="Courier New"/>
              </a:rPr>
              <a:t> tunnels</a:t>
            </a:r>
            <a:endParaRPr sz="2000" dirty="0">
              <a:latin typeface="Courier New"/>
              <a:ea typeface="Courier New"/>
              <a:cs typeface="Courier New"/>
              <a:sym typeface="Courier New"/>
            </a:endParaRPr>
          </a:p>
          <a:p>
            <a:pPr marL="1143000" lvl="2" indent="-127000" algn="l" rtl="0">
              <a:spcBef>
                <a:spcPts val="320"/>
              </a:spcBef>
              <a:spcAft>
                <a:spcPts val="0"/>
              </a:spcAft>
              <a:buClr>
                <a:srgbClr val="003366"/>
              </a:buClr>
              <a:buSzPts val="1600"/>
              <a:buNone/>
            </a:pPr>
            <a:endParaRPr sz="1600" dirty="0">
              <a:latin typeface="Courier New"/>
              <a:ea typeface="Courier New"/>
              <a:cs typeface="Courier New"/>
              <a:sym typeface="Courier New"/>
            </a:endParaRPr>
          </a:p>
          <a:p>
            <a:pPr marL="1143000" lvl="2" indent="-127000" algn="l" rtl="0">
              <a:spcBef>
                <a:spcPts val="320"/>
              </a:spcBef>
              <a:spcAft>
                <a:spcPts val="0"/>
              </a:spcAft>
              <a:buClr>
                <a:srgbClr val="003366"/>
              </a:buClr>
              <a:buSzPts val="1600"/>
              <a:buNone/>
            </a:pPr>
            <a:endParaRPr sz="1600" dirty="0">
              <a:latin typeface="Courier New"/>
              <a:ea typeface="Courier New"/>
              <a:cs typeface="Courier New"/>
              <a:sym typeface="Courier New"/>
            </a:endParaRPr>
          </a:p>
          <a:p>
            <a:pPr marL="457200" lvl="1" indent="0" algn="l" rtl="0">
              <a:spcBef>
                <a:spcPts val="560"/>
              </a:spcBef>
              <a:spcAft>
                <a:spcPts val="0"/>
              </a:spcAft>
              <a:buClr>
                <a:srgbClr val="003366"/>
              </a:buClr>
              <a:buSzPts val="2800"/>
              <a:buNone/>
            </a:pPr>
            <a:endParaRPr dirty="0"/>
          </a:p>
        </p:txBody>
      </p:sp>
      <p:sp>
        <p:nvSpPr>
          <p:cNvPr id="144" name="Google Shape;144;p12"/>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t>MPLS TE - Tunnels</a:t>
            </a:r>
            <a:endParaRPr/>
          </a:p>
        </p:txBody>
      </p:sp>
      <p:sp>
        <p:nvSpPr>
          <p:cNvPr id="145" name="Google Shape;145;p12"/>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146" name="Google Shape;146;p12"/>
          <p:cNvSpPr/>
          <p:nvPr/>
        </p:nvSpPr>
        <p:spPr>
          <a:xfrm>
            <a:off x="7020272" y="1772816"/>
            <a:ext cx="1800200" cy="864096"/>
          </a:xfrm>
          <a:prstGeom prst="rect">
            <a:avLst/>
          </a:prstGeom>
          <a:solidFill>
            <a:schemeClr val="accent1"/>
          </a:solidFill>
          <a:ln w="25400" cap="flat" cmpd="sng">
            <a:solidFill>
              <a:srgbClr val="78846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dirty="0">
                <a:solidFill>
                  <a:schemeClr val="lt1"/>
                </a:solidFill>
                <a:latin typeface="Arial"/>
                <a:ea typeface="Arial"/>
                <a:cs typeface="Arial"/>
                <a:sym typeface="Arial"/>
              </a:rPr>
              <a:t>Reservation priority for the tunnel</a:t>
            </a:r>
            <a:endParaRPr sz="1800" b="0" i="0" u="none" strike="noStrike" cap="none" dirty="0">
              <a:solidFill>
                <a:schemeClr val="lt1"/>
              </a:solidFill>
              <a:latin typeface="Arial"/>
              <a:ea typeface="Arial"/>
              <a:cs typeface="Arial"/>
              <a:sym typeface="Arial"/>
            </a:endParaRPr>
          </a:p>
        </p:txBody>
      </p:sp>
      <p:cxnSp>
        <p:nvCxnSpPr>
          <p:cNvPr id="147" name="Google Shape;147;p12"/>
          <p:cNvCxnSpPr/>
          <p:nvPr/>
        </p:nvCxnSpPr>
        <p:spPr>
          <a:xfrm flipH="1">
            <a:off x="6117964" y="2050192"/>
            <a:ext cx="1008112" cy="1656184"/>
          </a:xfrm>
          <a:prstGeom prst="straightConnector1">
            <a:avLst/>
          </a:prstGeom>
          <a:noFill/>
          <a:ln w="38100" cap="flat" cmpd="sng">
            <a:solidFill>
              <a:srgbClr val="A1B08D"/>
            </a:solidFill>
            <a:prstDash val="solid"/>
            <a:round/>
            <a:headEnd type="none" w="sm" len="sm"/>
            <a:tailEnd type="triangle" w="med" len="med"/>
          </a:ln>
        </p:spPr>
      </p:cxnSp>
      <mc:AlternateContent xmlns:mc="http://schemas.openxmlformats.org/markup-compatibility/2006" xmlns:p14="http://schemas.microsoft.com/office/powerpoint/2010/main">
        <mc:Choice Requires="p14">
          <p:contentPart p14:bwMode="auto" r:id="rId3">
            <p14:nvContentPartPr>
              <p14:cNvPr id="2" name="Input penna 1">
                <a:extLst>
                  <a:ext uri="{FF2B5EF4-FFF2-40B4-BE49-F238E27FC236}">
                    <a16:creationId xmlns:a16="http://schemas.microsoft.com/office/drawing/2014/main" id="{93D34447-00D3-9A4F-A68D-54980CFFD87B}"/>
                  </a:ext>
                </a:extLst>
              </p14:cNvPr>
              <p14:cNvContentPartPr/>
              <p14:nvPr/>
            </p14:nvContentPartPr>
            <p14:xfrm>
              <a:off x="502920" y="248760"/>
              <a:ext cx="6556320" cy="5793840"/>
            </p14:xfrm>
          </p:contentPart>
        </mc:Choice>
        <mc:Fallback xmlns="">
          <p:pic>
            <p:nvPicPr>
              <p:cNvPr id="2" name="Input penna 1">
                <a:extLst>
                  <a:ext uri="{FF2B5EF4-FFF2-40B4-BE49-F238E27FC236}">
                    <a16:creationId xmlns:a16="http://schemas.microsoft.com/office/drawing/2014/main" id="{93D34447-00D3-9A4F-A68D-54980CFFD87B}"/>
                  </a:ext>
                </a:extLst>
              </p:cNvPr>
              <p:cNvPicPr/>
              <p:nvPr/>
            </p:nvPicPr>
            <p:blipFill>
              <a:blip r:embed="rId4"/>
              <a:stretch>
                <a:fillRect/>
              </a:stretch>
            </p:blipFill>
            <p:spPr>
              <a:xfrm>
                <a:off x="486720" y="232560"/>
                <a:ext cx="6588720" cy="5826240"/>
              </a:xfrm>
              <a:prstGeom prst="rect">
                <a:avLst/>
              </a:prstGeom>
            </p:spPr>
          </p:pic>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F0816923-A7B0-6D4A-824C-AA9C867C04C9}"/>
              </a:ext>
            </a:extLst>
          </p:cNvPr>
          <p:cNvSpPr>
            <a:spLocks noGrp="1"/>
          </p:cNvSpPr>
          <p:nvPr>
            <p:ph type="body" idx="1"/>
          </p:nvPr>
        </p:nvSpPr>
        <p:spPr>
          <a:xfrm>
            <a:off x="0" y="1622233"/>
            <a:ext cx="9144000" cy="4925144"/>
          </a:xfrm>
        </p:spPr>
        <p:txBody>
          <a:bodyPr/>
          <a:lstStyle/>
          <a:p>
            <a:pPr marL="25400" indent="0">
              <a:lnSpc>
                <a:spcPct val="150000"/>
              </a:lnSpc>
              <a:buNone/>
            </a:pPr>
            <a:r>
              <a:rPr lang="en-US" sz="2400" dirty="0">
                <a:latin typeface="Courier New" panose="02070309020205020404" pitchFamily="49" charset="0"/>
                <a:cs typeface="Courier New" panose="02070309020205020404" pitchFamily="49" charset="0"/>
              </a:rPr>
              <a:t>show </a:t>
            </a:r>
            <a:r>
              <a:rPr lang="en-US" sz="2400" dirty="0" err="1">
                <a:latin typeface="Courier New" panose="02070309020205020404" pitchFamily="49" charset="0"/>
                <a:cs typeface="Courier New" panose="02070309020205020404" pitchFamily="49" charset="0"/>
              </a:rPr>
              <a:t>mpls</a:t>
            </a:r>
            <a:r>
              <a:rPr lang="en-US" sz="2400" dirty="0">
                <a:latin typeface="Courier New" panose="02070309020205020404" pitchFamily="49" charset="0"/>
                <a:cs typeface="Courier New" panose="02070309020205020404" pitchFamily="49" charset="0"/>
              </a:rPr>
              <a:t> interface detail</a:t>
            </a:r>
          </a:p>
          <a:p>
            <a:pPr marL="25400" indent="0">
              <a:lnSpc>
                <a:spcPct val="150000"/>
              </a:lnSpc>
              <a:buNone/>
            </a:pPr>
            <a:r>
              <a:rPr lang="en-US" sz="2400" dirty="0">
                <a:latin typeface="Courier New" panose="02070309020205020404" pitchFamily="49" charset="0"/>
                <a:cs typeface="Courier New" panose="02070309020205020404" pitchFamily="49" charset="0"/>
              </a:rPr>
              <a:t>﻿show </a:t>
            </a:r>
            <a:r>
              <a:rPr lang="en-US" sz="2400" dirty="0" err="1">
                <a:latin typeface="Courier New" panose="02070309020205020404" pitchFamily="49" charset="0"/>
                <a:cs typeface="Courier New" panose="02070309020205020404" pitchFamily="49" charset="0"/>
              </a:rPr>
              <a:t>mpls</a:t>
            </a:r>
            <a:r>
              <a:rPr lang="en-US" sz="2400" dirty="0">
                <a:latin typeface="Courier New" panose="02070309020205020404" pitchFamily="49" charset="0"/>
                <a:cs typeface="Courier New" panose="02070309020205020404" pitchFamily="49" charset="0"/>
              </a:rPr>
              <a:t> traffic-</a:t>
            </a:r>
            <a:r>
              <a:rPr lang="en-US" sz="2400" dirty="0" err="1">
                <a:latin typeface="Courier New" panose="02070309020205020404" pitchFamily="49" charset="0"/>
                <a:cs typeface="Courier New" panose="02070309020205020404" pitchFamily="49" charset="0"/>
              </a:rPr>
              <a:t>eng</a:t>
            </a:r>
            <a:r>
              <a:rPr lang="en-US" sz="2400" dirty="0">
                <a:latin typeface="Courier New" panose="02070309020205020404" pitchFamily="49" charset="0"/>
                <a:cs typeface="Courier New" panose="02070309020205020404" pitchFamily="49" charset="0"/>
              </a:rPr>
              <a:t> tunnels</a:t>
            </a:r>
          </a:p>
          <a:p>
            <a:pPr marL="25400" indent="0">
              <a:lnSpc>
                <a:spcPct val="150000"/>
              </a:lnSpc>
              <a:buNone/>
            </a:pPr>
            <a:r>
              <a:rPr lang="en-US" sz="2400" dirty="0">
                <a:latin typeface="Courier New" panose="02070309020205020404" pitchFamily="49" charset="0"/>
                <a:cs typeface="Courier New" panose="02070309020205020404" pitchFamily="49" charset="0"/>
              </a:rPr>
              <a:t>﻿show </a:t>
            </a:r>
            <a:r>
              <a:rPr lang="en-US" sz="2400" dirty="0" err="1">
                <a:latin typeface="Courier New" panose="02070309020205020404" pitchFamily="49" charset="0"/>
                <a:cs typeface="Courier New" panose="02070309020205020404" pitchFamily="49" charset="0"/>
              </a:rPr>
              <a:t>mpls</a:t>
            </a:r>
            <a:r>
              <a:rPr lang="en-US" sz="2400" dirty="0">
                <a:latin typeface="Courier New" panose="02070309020205020404" pitchFamily="49" charset="0"/>
                <a:cs typeface="Courier New" panose="02070309020205020404" pitchFamily="49" charset="0"/>
              </a:rPr>
              <a:t> traffic-</a:t>
            </a:r>
            <a:r>
              <a:rPr lang="en-US" sz="2400" dirty="0" err="1">
                <a:latin typeface="Courier New" panose="02070309020205020404" pitchFamily="49" charset="0"/>
                <a:cs typeface="Courier New" panose="02070309020205020404" pitchFamily="49" charset="0"/>
              </a:rPr>
              <a:t>eng</a:t>
            </a:r>
            <a:r>
              <a:rPr lang="en-US" sz="2400" dirty="0">
                <a:latin typeface="Courier New" panose="02070309020205020404" pitchFamily="49" charset="0"/>
                <a:cs typeface="Courier New" panose="02070309020205020404" pitchFamily="49" charset="0"/>
              </a:rPr>
              <a:t> topology</a:t>
            </a:r>
          </a:p>
          <a:p>
            <a:pPr marL="25400" indent="0">
              <a:lnSpc>
                <a:spcPct val="150000"/>
              </a:lnSpc>
              <a:buNone/>
            </a:pPr>
            <a:r>
              <a:rPr lang="en-US" sz="1900" dirty="0">
                <a:latin typeface="Courier New" panose="02070309020205020404" pitchFamily="49" charset="0"/>
                <a:cs typeface="Courier New" panose="02070309020205020404" pitchFamily="49" charset="0"/>
              </a:rPr>
              <a:t>show </a:t>
            </a:r>
            <a:r>
              <a:rPr lang="en-US" sz="1900" dirty="0" err="1">
                <a:latin typeface="Courier New" panose="02070309020205020404" pitchFamily="49" charset="0"/>
                <a:cs typeface="Courier New" panose="02070309020205020404" pitchFamily="49" charset="0"/>
              </a:rPr>
              <a:t>mpls</a:t>
            </a:r>
            <a:r>
              <a:rPr lang="en-US" sz="1900" dirty="0">
                <a:latin typeface="Courier New" panose="02070309020205020404" pitchFamily="49" charset="0"/>
                <a:cs typeface="Courier New" panose="02070309020205020404" pitchFamily="49" charset="0"/>
              </a:rPr>
              <a:t> traffic-</a:t>
            </a:r>
            <a:r>
              <a:rPr lang="en-US" sz="1900" dirty="0" err="1">
                <a:latin typeface="Courier New" panose="02070309020205020404" pitchFamily="49" charset="0"/>
                <a:cs typeface="Courier New" panose="02070309020205020404" pitchFamily="49" charset="0"/>
              </a:rPr>
              <a:t>eng</a:t>
            </a:r>
            <a:r>
              <a:rPr lang="en-US" sz="1900" dirty="0">
                <a:latin typeface="Courier New" panose="02070309020205020404" pitchFamily="49" charset="0"/>
                <a:cs typeface="Courier New" panose="02070309020205020404" pitchFamily="49" charset="0"/>
              </a:rPr>
              <a:t> topology path destination </a:t>
            </a:r>
            <a:r>
              <a:rPr lang="en-US" sz="1900" dirty="0" err="1">
                <a:latin typeface="Courier New" panose="02070309020205020404" pitchFamily="49" charset="0"/>
                <a:cs typeface="Courier New" panose="02070309020205020404" pitchFamily="49" charset="0"/>
              </a:rPr>
              <a:t>xxx.xxx.x.x</a:t>
            </a:r>
            <a:endParaRPr lang="en-US" sz="1900" dirty="0">
              <a:latin typeface="Courier New" panose="02070309020205020404" pitchFamily="49" charset="0"/>
              <a:cs typeface="Courier New" panose="02070309020205020404" pitchFamily="49" charset="0"/>
            </a:endParaRPr>
          </a:p>
          <a:p>
            <a:pPr marL="25400" indent="0">
              <a:lnSpc>
                <a:spcPct val="150000"/>
              </a:lnSpc>
              <a:buNone/>
            </a:pPr>
            <a:r>
              <a:rPr lang="en-US" sz="2000" dirty="0">
                <a:latin typeface="Courier New" panose="02070309020205020404" pitchFamily="49" charset="0"/>
                <a:cs typeface="Courier New" panose="02070309020205020404" pitchFamily="49" charset="0"/>
              </a:rPr>
              <a:t>﻿show </a:t>
            </a:r>
            <a:r>
              <a:rPr lang="en-US" sz="2000" dirty="0" err="1">
                <a:latin typeface="Courier New" panose="02070309020205020404" pitchFamily="49" charset="0"/>
                <a:cs typeface="Courier New" panose="02070309020205020404" pitchFamily="49" charset="0"/>
              </a:rPr>
              <a:t>mpls</a:t>
            </a:r>
            <a:r>
              <a:rPr lang="en-US" sz="2000" dirty="0">
                <a:latin typeface="Courier New" panose="02070309020205020404" pitchFamily="49" charset="0"/>
                <a:cs typeface="Courier New" panose="02070309020205020404" pitchFamily="49" charset="0"/>
              </a:rPr>
              <a:t> traffic-</a:t>
            </a:r>
            <a:r>
              <a:rPr lang="en-US" sz="2000" dirty="0" err="1">
                <a:latin typeface="Courier New" panose="02070309020205020404" pitchFamily="49" charset="0"/>
                <a:cs typeface="Courier New" panose="02070309020205020404" pitchFamily="49" charset="0"/>
              </a:rPr>
              <a:t>eng</a:t>
            </a:r>
            <a:r>
              <a:rPr lang="en-US" sz="2000" dirty="0">
                <a:latin typeface="Courier New" panose="02070309020205020404" pitchFamily="49" charset="0"/>
                <a:cs typeface="Courier New" panose="02070309020205020404" pitchFamily="49" charset="0"/>
              </a:rPr>
              <a:t> link-management </a:t>
            </a:r>
            <a:r>
              <a:rPr lang="en-US" sz="2000" dirty="0" err="1">
                <a:latin typeface="Courier New" panose="02070309020205020404" pitchFamily="49" charset="0"/>
                <a:cs typeface="Courier New" panose="02070309020205020404" pitchFamily="49" charset="0"/>
              </a:rPr>
              <a:t>igp</a:t>
            </a:r>
            <a:r>
              <a:rPr lang="en-US" sz="2000" dirty="0">
                <a:latin typeface="Courier New" panose="02070309020205020404" pitchFamily="49" charset="0"/>
                <a:cs typeface="Courier New" panose="02070309020205020404" pitchFamily="49" charset="0"/>
              </a:rPr>
              <a:t>-neighbors</a:t>
            </a:r>
          </a:p>
          <a:p>
            <a:pPr marL="25400" indent="0">
              <a:lnSpc>
                <a:spcPct val="150000"/>
              </a:lnSpc>
              <a:buNone/>
            </a:pPr>
            <a:r>
              <a:rPr lang="en-US" sz="2000" dirty="0">
                <a:latin typeface="Courier New" panose="02070309020205020404" pitchFamily="49" charset="0"/>
                <a:cs typeface="Courier New" panose="02070309020205020404" pitchFamily="49" charset="0"/>
              </a:rPr>
              <a:t>﻿show </a:t>
            </a:r>
            <a:r>
              <a:rPr lang="en-US" sz="2000" dirty="0" err="1">
                <a:latin typeface="Courier New" panose="02070309020205020404" pitchFamily="49" charset="0"/>
                <a:cs typeface="Courier New" panose="02070309020205020404" pitchFamily="49" charset="0"/>
              </a:rPr>
              <a:t>mpls</a:t>
            </a:r>
            <a:r>
              <a:rPr lang="en-US" sz="2000" dirty="0">
                <a:latin typeface="Courier New" panose="02070309020205020404" pitchFamily="49" charset="0"/>
                <a:cs typeface="Courier New" panose="02070309020205020404" pitchFamily="49" charset="0"/>
              </a:rPr>
              <a:t> traffic-</a:t>
            </a:r>
            <a:r>
              <a:rPr lang="en-US" sz="2000" dirty="0" err="1">
                <a:latin typeface="Courier New" panose="02070309020205020404" pitchFamily="49" charset="0"/>
                <a:cs typeface="Courier New" panose="02070309020205020404" pitchFamily="49" charset="0"/>
              </a:rPr>
              <a:t>eng</a:t>
            </a:r>
            <a:r>
              <a:rPr lang="en-US" sz="2000" dirty="0">
                <a:latin typeface="Courier New" panose="02070309020205020404" pitchFamily="49" charset="0"/>
                <a:cs typeface="Courier New" panose="02070309020205020404" pitchFamily="49" charset="0"/>
              </a:rPr>
              <a:t> link-management interfaces</a:t>
            </a:r>
          </a:p>
          <a:p>
            <a:pPr marL="25400" indent="0">
              <a:lnSpc>
                <a:spcPct val="150000"/>
              </a:lnSpc>
              <a:buNone/>
            </a:pPr>
            <a:r>
              <a:rPr lang="en-US" sz="2000" dirty="0">
                <a:latin typeface="Courier New" panose="02070309020205020404" pitchFamily="49" charset="0"/>
                <a:cs typeface="Courier New" panose="02070309020205020404" pitchFamily="49" charset="0"/>
              </a:rPr>
              <a:t>﻿show </a:t>
            </a:r>
            <a:r>
              <a:rPr lang="en-US" sz="2000" dirty="0" err="1">
                <a:latin typeface="Courier New" panose="02070309020205020404" pitchFamily="49" charset="0"/>
                <a:cs typeface="Courier New" panose="02070309020205020404" pitchFamily="49" charset="0"/>
              </a:rPr>
              <a:t>mpls</a:t>
            </a:r>
            <a:r>
              <a:rPr lang="en-US" sz="2000" dirty="0">
                <a:latin typeface="Courier New" panose="02070309020205020404" pitchFamily="49" charset="0"/>
                <a:cs typeface="Courier New" panose="02070309020205020404" pitchFamily="49" charset="0"/>
              </a:rPr>
              <a:t> traffic-</a:t>
            </a:r>
            <a:r>
              <a:rPr lang="en-US" sz="2000" dirty="0" err="1">
                <a:latin typeface="Courier New" panose="02070309020205020404" pitchFamily="49" charset="0"/>
                <a:cs typeface="Courier New" panose="02070309020205020404" pitchFamily="49" charset="0"/>
              </a:rPr>
              <a:t>eng</a:t>
            </a:r>
            <a:r>
              <a:rPr lang="en-US" sz="2000" dirty="0">
                <a:latin typeface="Courier New" panose="02070309020205020404" pitchFamily="49" charset="0"/>
                <a:cs typeface="Courier New" panose="02070309020205020404" pitchFamily="49" charset="0"/>
              </a:rPr>
              <a:t> link-management statistics</a:t>
            </a:r>
          </a:p>
          <a:p>
            <a:pPr marL="25400" indent="0">
              <a:lnSpc>
                <a:spcPct val="150000"/>
              </a:lnSpc>
              <a:buNone/>
            </a:pPr>
            <a:r>
              <a:rPr lang="en-US" sz="2400" dirty="0">
                <a:latin typeface="Courier New" panose="02070309020205020404" pitchFamily="49" charset="0"/>
                <a:cs typeface="Courier New" panose="02070309020205020404" pitchFamily="49" charset="0"/>
              </a:rPr>
              <a:t>show </a:t>
            </a:r>
            <a:r>
              <a:rPr lang="en-US" sz="2400" dirty="0" err="1">
                <a:latin typeface="Courier New" panose="02070309020205020404" pitchFamily="49" charset="0"/>
                <a:cs typeface="Courier New" panose="02070309020205020404" pitchFamily="49" charset="0"/>
              </a:rPr>
              <a:t>ip</a:t>
            </a:r>
            <a:r>
              <a:rPr lang="en-US" sz="2400" dirty="0">
                <a:latin typeface="Courier New" panose="02070309020205020404" pitchFamily="49" charset="0"/>
                <a:cs typeface="Courier New" panose="02070309020205020404" pitchFamily="49" charset="0"/>
              </a:rPr>
              <a:t> route</a:t>
            </a:r>
          </a:p>
        </p:txBody>
      </p:sp>
      <p:sp>
        <p:nvSpPr>
          <p:cNvPr id="3" name="Titolo 2">
            <a:extLst>
              <a:ext uri="{FF2B5EF4-FFF2-40B4-BE49-F238E27FC236}">
                <a16:creationId xmlns:a16="http://schemas.microsoft.com/office/drawing/2014/main" id="{58DC77CC-BDF3-0E40-85A2-C4326941418F}"/>
              </a:ext>
            </a:extLst>
          </p:cNvPr>
          <p:cNvSpPr>
            <a:spLocks noGrp="1"/>
          </p:cNvSpPr>
          <p:nvPr>
            <p:ph type="title"/>
          </p:nvPr>
        </p:nvSpPr>
        <p:spPr>
          <a:xfrm>
            <a:off x="251519" y="116632"/>
            <a:ext cx="8435279" cy="1080120"/>
          </a:xfrm>
        </p:spPr>
        <p:txBody>
          <a:bodyPr/>
          <a:lstStyle/>
          <a:p>
            <a:r>
              <a:rPr lang="en-US" dirty="0"/>
              <a:t>Having “fun” with show commands</a:t>
            </a:r>
          </a:p>
        </p:txBody>
      </p:sp>
      <p:sp>
        <p:nvSpPr>
          <p:cNvPr id="4" name="Segnaposto numero diapositiva 3">
            <a:extLst>
              <a:ext uri="{FF2B5EF4-FFF2-40B4-BE49-F238E27FC236}">
                <a16:creationId xmlns:a16="http://schemas.microsoft.com/office/drawing/2014/main" id="{2B8F1CEE-41EB-0846-A037-FD97E35C03C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15</a:t>
            </a:fld>
            <a:endParaRPr lang="en-US"/>
          </a:p>
        </p:txBody>
      </p:sp>
      <mc:AlternateContent xmlns:mc="http://schemas.openxmlformats.org/markup-compatibility/2006" xmlns:p14="http://schemas.microsoft.com/office/powerpoint/2010/main">
        <mc:Choice Requires="p14">
          <p:contentPart p14:bwMode="auto" r:id="rId3">
            <p14:nvContentPartPr>
              <p14:cNvPr id="5" name="Input penna 4">
                <a:extLst>
                  <a:ext uri="{FF2B5EF4-FFF2-40B4-BE49-F238E27FC236}">
                    <a16:creationId xmlns:a16="http://schemas.microsoft.com/office/drawing/2014/main" id="{162BB110-95D0-7C42-91F1-D61E8EF30800}"/>
                  </a:ext>
                </a:extLst>
              </p14:cNvPr>
              <p14:cNvContentPartPr/>
              <p14:nvPr/>
            </p14:nvContentPartPr>
            <p14:xfrm>
              <a:off x="17280" y="2700360"/>
              <a:ext cx="5830560" cy="950760"/>
            </p14:xfrm>
          </p:contentPart>
        </mc:Choice>
        <mc:Fallback xmlns="">
          <p:pic>
            <p:nvPicPr>
              <p:cNvPr id="5" name="Input penna 4">
                <a:extLst>
                  <a:ext uri="{FF2B5EF4-FFF2-40B4-BE49-F238E27FC236}">
                    <a16:creationId xmlns:a16="http://schemas.microsoft.com/office/drawing/2014/main" id="{162BB110-95D0-7C42-91F1-D61E8EF30800}"/>
                  </a:ext>
                </a:extLst>
              </p:cNvPr>
              <p:cNvPicPr/>
              <p:nvPr/>
            </p:nvPicPr>
            <p:blipFill>
              <a:blip r:embed="rId4"/>
              <a:stretch>
                <a:fillRect/>
              </a:stretch>
            </p:blipFill>
            <p:spPr>
              <a:xfrm>
                <a:off x="7920" y="2691000"/>
                <a:ext cx="5856120" cy="976320"/>
              </a:xfrm>
              <a:prstGeom prst="rect">
                <a:avLst/>
              </a:prstGeom>
            </p:spPr>
          </p:pic>
        </mc:Fallback>
      </mc:AlternateContent>
    </p:spTree>
    <p:extLst>
      <p:ext uri="{BB962C8B-B14F-4D97-AF65-F5344CB8AC3E}">
        <p14:creationId xmlns:p14="http://schemas.microsoft.com/office/powerpoint/2010/main" val="2136943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286E36B8-1C56-3441-B425-D6B45E25081E}"/>
              </a:ext>
            </a:extLst>
          </p:cNvPr>
          <p:cNvSpPr>
            <a:spLocks noGrp="1"/>
          </p:cNvSpPr>
          <p:nvPr>
            <p:ph type="body" idx="1"/>
          </p:nvPr>
        </p:nvSpPr>
        <p:spPr/>
        <p:txBody>
          <a:bodyPr/>
          <a:lstStyle/>
          <a:p>
            <a:endParaRPr lang="en-US"/>
          </a:p>
        </p:txBody>
      </p:sp>
      <p:sp>
        <p:nvSpPr>
          <p:cNvPr id="3" name="Titolo 2">
            <a:extLst>
              <a:ext uri="{FF2B5EF4-FFF2-40B4-BE49-F238E27FC236}">
                <a16:creationId xmlns:a16="http://schemas.microsoft.com/office/drawing/2014/main" id="{037AD1E4-7B25-3A4F-93F6-BD27623F9295}"/>
              </a:ext>
            </a:extLst>
          </p:cNvPr>
          <p:cNvSpPr>
            <a:spLocks noGrp="1"/>
          </p:cNvSpPr>
          <p:nvPr>
            <p:ph type="title"/>
          </p:nvPr>
        </p:nvSpPr>
        <p:spPr/>
        <p:txBody>
          <a:bodyPr/>
          <a:lstStyle/>
          <a:p>
            <a:endParaRPr lang="en-US"/>
          </a:p>
        </p:txBody>
      </p:sp>
      <p:sp>
        <p:nvSpPr>
          <p:cNvPr id="4" name="Segnaposto numero diapositiva 3">
            <a:extLst>
              <a:ext uri="{FF2B5EF4-FFF2-40B4-BE49-F238E27FC236}">
                <a16:creationId xmlns:a16="http://schemas.microsoft.com/office/drawing/2014/main" id="{9DE3377A-D9A1-FB44-8A70-D54734588ED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16</a:t>
            </a:fld>
            <a:endParaRPr lang="en-US"/>
          </a:p>
        </p:txBody>
      </p:sp>
      <p:pic>
        <p:nvPicPr>
          <p:cNvPr id="5" name="Immagine 4">
            <a:extLst>
              <a:ext uri="{FF2B5EF4-FFF2-40B4-BE49-F238E27FC236}">
                <a16:creationId xmlns:a16="http://schemas.microsoft.com/office/drawing/2014/main" id="{F059B4BD-96EB-824F-9828-3AAD0B31BD05}"/>
              </a:ext>
            </a:extLst>
          </p:cNvPr>
          <p:cNvPicPr>
            <a:picLocks noChangeAspect="1"/>
          </p:cNvPicPr>
          <p:nvPr/>
        </p:nvPicPr>
        <p:blipFill>
          <a:blip r:embed="rId3"/>
          <a:stretch>
            <a:fillRect/>
          </a:stretch>
        </p:blipFill>
        <p:spPr>
          <a:xfrm>
            <a:off x="0" y="615611"/>
            <a:ext cx="9144000" cy="5556738"/>
          </a:xfrm>
          <a:prstGeom prst="rect">
            <a:avLst/>
          </a:prstGeom>
        </p:spPr>
      </p:pic>
      <p:sp>
        <p:nvSpPr>
          <p:cNvPr id="12" name="CasellaDiTesto 11">
            <a:extLst>
              <a:ext uri="{FF2B5EF4-FFF2-40B4-BE49-F238E27FC236}">
                <a16:creationId xmlns:a16="http://schemas.microsoft.com/office/drawing/2014/main" id="{4AA724FB-CBD0-E745-A1E7-5970F9549603}"/>
              </a:ext>
            </a:extLst>
          </p:cNvPr>
          <p:cNvSpPr txBox="1"/>
          <p:nvPr/>
        </p:nvSpPr>
        <p:spPr>
          <a:xfrm>
            <a:off x="1654798" y="3267643"/>
            <a:ext cx="3160059" cy="646331"/>
          </a:xfrm>
          <a:prstGeom prst="rect">
            <a:avLst/>
          </a:prstGeom>
          <a:noFill/>
          <a:ln>
            <a:solidFill>
              <a:schemeClr val="tx1"/>
            </a:solidFill>
          </a:ln>
        </p:spPr>
        <p:txBody>
          <a:bodyPr wrap="square" rtlCol="0">
            <a:spAutoFit/>
          </a:bodyPr>
          <a:lstStyle/>
          <a:p>
            <a:r>
              <a:rPr lang="en-US" dirty="0">
                <a:latin typeface="Courier New" panose="02070309020205020404" pitchFamily="49" charset="0"/>
                <a:cs typeface="Courier New" panose="02070309020205020404" pitchFamily="49" charset="0"/>
              </a:rPr>
              <a:t>interface serial 2/1</a:t>
            </a:r>
          </a:p>
          <a:p>
            <a:r>
              <a:rPr lang="en-US" dirty="0">
                <a:latin typeface="Courier New" panose="02070309020205020404" pitchFamily="49" charset="0"/>
                <a:cs typeface="Courier New" panose="02070309020205020404" pitchFamily="49" charset="0"/>
              </a:rPr>
              <a:t>    shutdown</a:t>
            </a:r>
          </a:p>
        </p:txBody>
      </p:sp>
      <mc:AlternateContent xmlns:mc="http://schemas.openxmlformats.org/markup-compatibility/2006">
        <mc:Choice xmlns:p14="http://schemas.microsoft.com/office/powerpoint/2010/main" Requires="p14">
          <p:contentPart p14:bwMode="auto" r:id="rId4">
            <p14:nvContentPartPr>
              <p14:cNvPr id="6" name="Input penna 5">
                <a:extLst>
                  <a:ext uri="{FF2B5EF4-FFF2-40B4-BE49-F238E27FC236}">
                    <a16:creationId xmlns:a16="http://schemas.microsoft.com/office/drawing/2014/main" id="{BD9B78B7-0459-BD48-BA69-9E1E545C3424}"/>
                  </a:ext>
                </a:extLst>
              </p14:cNvPr>
              <p14:cNvContentPartPr/>
              <p14:nvPr/>
            </p14:nvContentPartPr>
            <p14:xfrm>
              <a:off x="-360" y="1324800"/>
              <a:ext cx="9144000" cy="4340520"/>
            </p14:xfrm>
          </p:contentPart>
        </mc:Choice>
        <mc:Fallback>
          <p:pic>
            <p:nvPicPr>
              <p:cNvPr id="6" name="Input penna 5">
                <a:extLst>
                  <a:ext uri="{FF2B5EF4-FFF2-40B4-BE49-F238E27FC236}">
                    <a16:creationId xmlns:a16="http://schemas.microsoft.com/office/drawing/2014/main" id="{BD9B78B7-0459-BD48-BA69-9E1E545C3424}"/>
                  </a:ext>
                </a:extLst>
              </p:cNvPr>
              <p:cNvPicPr/>
              <p:nvPr/>
            </p:nvPicPr>
            <p:blipFill>
              <a:blip r:embed="rId5"/>
              <a:stretch>
                <a:fillRect/>
              </a:stretch>
            </p:blipFill>
            <p:spPr>
              <a:xfrm>
                <a:off x="-16560" y="1308600"/>
                <a:ext cx="9176400" cy="4372920"/>
              </a:xfrm>
              <a:prstGeom prst="rect">
                <a:avLst/>
              </a:prstGeom>
            </p:spPr>
          </p:pic>
        </mc:Fallback>
      </mc:AlternateContent>
    </p:spTree>
    <p:extLst>
      <p:ext uri="{BB962C8B-B14F-4D97-AF65-F5344CB8AC3E}">
        <p14:creationId xmlns:p14="http://schemas.microsoft.com/office/powerpoint/2010/main" val="362882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3"/>
          <p:cNvSpPr txBox="1">
            <a:spLocks noGrp="1"/>
          </p:cNvSpPr>
          <p:nvPr>
            <p:ph type="body" idx="1"/>
          </p:nvPr>
        </p:nvSpPr>
        <p:spPr>
          <a:xfrm>
            <a:off x="251520" y="1456184"/>
            <a:ext cx="8435280" cy="2806534"/>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003366"/>
              </a:buClr>
              <a:buSzPts val="2000"/>
              <a:buChar char="•"/>
            </a:pPr>
            <a:r>
              <a:rPr lang="en-US" sz="2000" dirty="0"/>
              <a:t>Define a tunnel (headend) with dynamic path:</a:t>
            </a:r>
            <a:endParaRPr sz="2000" dirty="0"/>
          </a:p>
          <a:p>
            <a:pPr marL="742950" lvl="1" indent="-285750" algn="l" rtl="0">
              <a:spcBef>
                <a:spcPts val="360"/>
              </a:spcBef>
              <a:spcAft>
                <a:spcPts val="0"/>
              </a:spcAft>
              <a:buClr>
                <a:srgbClr val="003366"/>
              </a:buClr>
              <a:buSzPts val="1800"/>
              <a:buChar char="–"/>
            </a:pPr>
            <a:r>
              <a:rPr lang="en-US" sz="1800" dirty="0">
                <a:latin typeface="Courier New"/>
                <a:ea typeface="Courier New"/>
                <a:cs typeface="Courier New"/>
                <a:sym typeface="Courier New"/>
              </a:rPr>
              <a:t>interface Tunnel01</a:t>
            </a:r>
            <a:endParaRPr dirty="0"/>
          </a:p>
          <a:p>
            <a:pPr marL="742950" lvl="1" indent="-285750" algn="l" rtl="0">
              <a:spcBef>
                <a:spcPts val="360"/>
              </a:spcBef>
              <a:spcAft>
                <a:spcPts val="0"/>
              </a:spcAft>
              <a:buClr>
                <a:srgbClr val="003366"/>
              </a:buClr>
              <a:buSzPts val="1800"/>
              <a:buChar char="–"/>
            </a:pPr>
            <a:r>
              <a:rPr lang="en-US" sz="1800" dirty="0" err="1">
                <a:latin typeface="Courier New"/>
                <a:ea typeface="Courier New"/>
                <a:cs typeface="Courier New"/>
                <a:sym typeface="Courier New"/>
              </a:rPr>
              <a:t>ip</a:t>
            </a:r>
            <a:r>
              <a:rPr lang="en-US" sz="1800" dirty="0">
                <a:latin typeface="Courier New"/>
                <a:ea typeface="Courier New"/>
                <a:cs typeface="Courier New"/>
                <a:sym typeface="Courier New"/>
              </a:rPr>
              <a:t> unnumbered Loopback1</a:t>
            </a:r>
            <a:endParaRPr sz="1800" dirty="0">
              <a:latin typeface="Courier New"/>
              <a:ea typeface="Courier New"/>
              <a:cs typeface="Courier New"/>
              <a:sym typeface="Courier New"/>
            </a:endParaRPr>
          </a:p>
          <a:p>
            <a:pPr marL="742950" lvl="1" indent="-285750" algn="l" rtl="0">
              <a:spcBef>
                <a:spcPts val="360"/>
              </a:spcBef>
              <a:spcAft>
                <a:spcPts val="0"/>
              </a:spcAft>
              <a:buClr>
                <a:srgbClr val="003366"/>
              </a:buClr>
              <a:buSzPts val="1800"/>
              <a:buChar char="–"/>
            </a:pPr>
            <a:r>
              <a:rPr lang="en-US" sz="1800" dirty="0">
                <a:latin typeface="Courier New"/>
                <a:ea typeface="Courier New"/>
                <a:cs typeface="Courier New"/>
                <a:sym typeface="Courier New"/>
              </a:rPr>
              <a:t>tunnel destination 172.16.1.5</a:t>
            </a:r>
            <a:endParaRPr dirty="0"/>
          </a:p>
          <a:p>
            <a:pPr marL="742950" lvl="1" indent="-285750" algn="l" rtl="0">
              <a:spcBef>
                <a:spcPts val="360"/>
              </a:spcBef>
              <a:spcAft>
                <a:spcPts val="0"/>
              </a:spcAft>
              <a:buClr>
                <a:srgbClr val="003366"/>
              </a:buClr>
              <a:buSzPts val="1800"/>
              <a:buChar char="–"/>
            </a:pPr>
            <a:r>
              <a:rPr lang="en-US" sz="1800" dirty="0">
                <a:latin typeface="Courier New"/>
                <a:ea typeface="Courier New"/>
                <a:cs typeface="Courier New"/>
                <a:sym typeface="Courier New"/>
              </a:rPr>
              <a:t>tunnel mode </a:t>
            </a:r>
            <a:r>
              <a:rPr lang="en-US" sz="1800" dirty="0" err="1">
                <a:latin typeface="Courier New"/>
                <a:ea typeface="Courier New"/>
                <a:cs typeface="Courier New"/>
                <a:sym typeface="Courier New"/>
              </a:rPr>
              <a:t>mpls</a:t>
            </a:r>
            <a:r>
              <a:rPr lang="en-US" sz="1800" dirty="0">
                <a:latin typeface="Courier New"/>
                <a:ea typeface="Courier New"/>
                <a:cs typeface="Courier New"/>
                <a:sym typeface="Courier New"/>
              </a:rPr>
              <a:t> traffic-</a:t>
            </a:r>
            <a:r>
              <a:rPr lang="en-US" sz="1800" dirty="0" err="1">
                <a:latin typeface="Courier New"/>
                <a:ea typeface="Courier New"/>
                <a:cs typeface="Courier New"/>
                <a:sym typeface="Courier New"/>
              </a:rPr>
              <a:t>eng</a:t>
            </a:r>
            <a:endParaRPr sz="1800" dirty="0">
              <a:latin typeface="Courier New"/>
              <a:ea typeface="Courier New"/>
              <a:cs typeface="Courier New"/>
              <a:sym typeface="Courier New"/>
            </a:endParaRPr>
          </a:p>
          <a:p>
            <a:pPr marL="742950" lvl="1" indent="-285750" algn="l" rtl="0">
              <a:spcBef>
                <a:spcPts val="360"/>
              </a:spcBef>
              <a:spcAft>
                <a:spcPts val="0"/>
              </a:spcAft>
              <a:buClr>
                <a:srgbClr val="003366"/>
              </a:buClr>
              <a:buSzPts val="1800"/>
              <a:buChar char="–"/>
            </a:pPr>
            <a:r>
              <a:rPr lang="en-US" sz="1800" dirty="0">
                <a:latin typeface="Courier New"/>
                <a:ea typeface="Courier New"/>
                <a:cs typeface="Courier New"/>
                <a:sym typeface="Courier New"/>
              </a:rPr>
              <a:t>tunnel </a:t>
            </a:r>
            <a:r>
              <a:rPr lang="en-US" sz="1800" dirty="0" err="1">
                <a:latin typeface="Courier New"/>
                <a:ea typeface="Courier New"/>
                <a:cs typeface="Courier New"/>
                <a:sym typeface="Courier New"/>
              </a:rPr>
              <a:t>mpls</a:t>
            </a:r>
            <a:r>
              <a:rPr lang="en-US" sz="1800" dirty="0">
                <a:latin typeface="Courier New"/>
                <a:ea typeface="Courier New"/>
                <a:cs typeface="Courier New"/>
                <a:sym typeface="Courier New"/>
              </a:rPr>
              <a:t> traffic-</a:t>
            </a:r>
            <a:r>
              <a:rPr lang="en-US" sz="1800" dirty="0" err="1">
                <a:latin typeface="Courier New"/>
                <a:ea typeface="Courier New"/>
                <a:cs typeface="Courier New"/>
                <a:sym typeface="Courier New"/>
              </a:rPr>
              <a:t>eng</a:t>
            </a:r>
            <a:r>
              <a:rPr lang="en-US" sz="1800" dirty="0">
                <a:latin typeface="Courier New"/>
                <a:ea typeface="Courier New"/>
                <a:cs typeface="Courier New"/>
                <a:sym typeface="Courier New"/>
              </a:rPr>
              <a:t> autoroute announce</a:t>
            </a:r>
            <a:endParaRPr dirty="0"/>
          </a:p>
          <a:p>
            <a:pPr marL="742950" lvl="1" indent="-285750" algn="l" rtl="0">
              <a:spcBef>
                <a:spcPts val="360"/>
              </a:spcBef>
              <a:spcAft>
                <a:spcPts val="0"/>
              </a:spcAft>
              <a:buClr>
                <a:srgbClr val="003366"/>
              </a:buClr>
              <a:buSzPts val="1800"/>
              <a:buChar char="–"/>
            </a:pPr>
            <a:r>
              <a:rPr lang="en-US" sz="1800" dirty="0">
                <a:latin typeface="Courier New"/>
                <a:ea typeface="Courier New"/>
                <a:cs typeface="Courier New"/>
                <a:sym typeface="Courier New"/>
              </a:rPr>
              <a:t>tunnel </a:t>
            </a:r>
            <a:r>
              <a:rPr lang="en-US" sz="1800" dirty="0" err="1">
                <a:latin typeface="Courier New"/>
                <a:ea typeface="Courier New"/>
                <a:cs typeface="Courier New"/>
                <a:sym typeface="Courier New"/>
              </a:rPr>
              <a:t>mpls</a:t>
            </a:r>
            <a:r>
              <a:rPr lang="en-US" sz="1800" dirty="0">
                <a:latin typeface="Courier New"/>
                <a:ea typeface="Courier New"/>
                <a:cs typeface="Courier New"/>
                <a:sym typeface="Courier New"/>
              </a:rPr>
              <a:t> traffic-</a:t>
            </a:r>
            <a:r>
              <a:rPr lang="en-US" sz="1800" dirty="0" err="1">
                <a:latin typeface="Courier New"/>
                <a:ea typeface="Courier New"/>
                <a:cs typeface="Courier New"/>
                <a:sym typeface="Courier New"/>
              </a:rPr>
              <a:t>eng</a:t>
            </a:r>
            <a:r>
              <a:rPr lang="en-US" sz="1800" dirty="0">
                <a:latin typeface="Courier New"/>
                <a:ea typeface="Courier New"/>
                <a:cs typeface="Courier New"/>
                <a:sym typeface="Courier New"/>
              </a:rPr>
              <a:t> priority 5 5</a:t>
            </a:r>
            <a:endParaRPr dirty="0"/>
          </a:p>
          <a:p>
            <a:pPr marL="742950" lvl="1" indent="-285750" algn="l" rtl="0">
              <a:spcBef>
                <a:spcPts val="360"/>
              </a:spcBef>
              <a:spcAft>
                <a:spcPts val="0"/>
              </a:spcAft>
              <a:buClr>
                <a:srgbClr val="003366"/>
              </a:buClr>
              <a:buSzPts val="1800"/>
              <a:buChar char="–"/>
            </a:pPr>
            <a:r>
              <a:rPr lang="en-US" sz="1800" dirty="0">
                <a:latin typeface="Courier New"/>
                <a:ea typeface="Courier New"/>
                <a:cs typeface="Courier New"/>
                <a:sym typeface="Courier New"/>
              </a:rPr>
              <a:t>tunnel </a:t>
            </a:r>
            <a:r>
              <a:rPr lang="en-US" sz="1800" dirty="0" err="1">
                <a:latin typeface="Courier New"/>
                <a:ea typeface="Courier New"/>
                <a:cs typeface="Courier New"/>
                <a:sym typeface="Courier New"/>
              </a:rPr>
              <a:t>mpls</a:t>
            </a:r>
            <a:r>
              <a:rPr lang="en-US" sz="1800" dirty="0">
                <a:latin typeface="Courier New"/>
                <a:ea typeface="Courier New"/>
                <a:cs typeface="Courier New"/>
                <a:sym typeface="Courier New"/>
              </a:rPr>
              <a:t> traffic-</a:t>
            </a:r>
            <a:r>
              <a:rPr lang="en-US" sz="1800" dirty="0" err="1">
                <a:latin typeface="Courier New"/>
                <a:ea typeface="Courier New"/>
                <a:cs typeface="Courier New"/>
                <a:sym typeface="Courier New"/>
              </a:rPr>
              <a:t>eng</a:t>
            </a:r>
            <a:r>
              <a:rPr lang="en-US" sz="1800" dirty="0">
                <a:latin typeface="Courier New"/>
                <a:ea typeface="Courier New"/>
                <a:cs typeface="Courier New"/>
                <a:sym typeface="Courier New"/>
              </a:rPr>
              <a:t> bandwidth 400</a:t>
            </a:r>
            <a:endParaRPr dirty="0"/>
          </a:p>
          <a:p>
            <a:pPr marL="742950" lvl="1" indent="-285750" algn="l" rtl="0">
              <a:spcBef>
                <a:spcPts val="360"/>
              </a:spcBef>
              <a:spcAft>
                <a:spcPts val="0"/>
              </a:spcAft>
              <a:buClr>
                <a:srgbClr val="003366"/>
              </a:buClr>
              <a:buSzPts val="1800"/>
              <a:buChar char="–"/>
            </a:pPr>
            <a:r>
              <a:rPr lang="en-US" sz="1800" dirty="0">
                <a:latin typeface="Courier New"/>
                <a:ea typeface="Courier New"/>
                <a:cs typeface="Courier New"/>
                <a:sym typeface="Courier New"/>
              </a:rPr>
              <a:t>tunnel </a:t>
            </a:r>
            <a:r>
              <a:rPr lang="en-US" sz="1800" dirty="0" err="1">
                <a:latin typeface="Courier New"/>
                <a:ea typeface="Courier New"/>
                <a:cs typeface="Courier New"/>
                <a:sym typeface="Courier New"/>
              </a:rPr>
              <a:t>mpls</a:t>
            </a:r>
            <a:r>
              <a:rPr lang="en-US" sz="1800" dirty="0">
                <a:latin typeface="Courier New"/>
                <a:ea typeface="Courier New"/>
                <a:cs typeface="Courier New"/>
                <a:sym typeface="Courier New"/>
              </a:rPr>
              <a:t> traffic-</a:t>
            </a:r>
            <a:r>
              <a:rPr lang="en-US" sz="1800" dirty="0" err="1">
                <a:latin typeface="Courier New"/>
                <a:ea typeface="Courier New"/>
                <a:cs typeface="Courier New"/>
                <a:sym typeface="Courier New"/>
              </a:rPr>
              <a:t>eng</a:t>
            </a:r>
            <a:r>
              <a:rPr lang="en-US" sz="1800" dirty="0">
                <a:latin typeface="Courier New"/>
                <a:ea typeface="Courier New"/>
                <a:cs typeface="Courier New"/>
                <a:sym typeface="Courier New"/>
              </a:rPr>
              <a:t> path-option 1 dynamic</a:t>
            </a:r>
            <a:endParaRPr dirty="0"/>
          </a:p>
          <a:p>
            <a:pPr marL="742950" lvl="1" indent="-158750" algn="l" rtl="0">
              <a:spcBef>
                <a:spcPts val="400"/>
              </a:spcBef>
              <a:spcAft>
                <a:spcPts val="0"/>
              </a:spcAft>
              <a:buClr>
                <a:srgbClr val="003366"/>
              </a:buClr>
              <a:buSzPts val="2000"/>
              <a:buNone/>
            </a:pPr>
            <a:endParaRPr lang="en-US" sz="2000" dirty="0">
              <a:latin typeface="Courier New"/>
              <a:ea typeface="Courier New"/>
              <a:cs typeface="Courier New"/>
              <a:sym typeface="Courier New"/>
            </a:endParaRPr>
          </a:p>
          <a:p>
            <a:pPr marL="52387" lvl="1" indent="0">
              <a:spcBef>
                <a:spcPts val="400"/>
              </a:spcBef>
              <a:buSzPts val="2000"/>
              <a:buNone/>
            </a:pPr>
            <a:endParaRPr sz="2000" dirty="0">
              <a:latin typeface="Courier New"/>
              <a:ea typeface="Courier New"/>
              <a:cs typeface="Courier New"/>
              <a:sym typeface="Courier New"/>
            </a:endParaRPr>
          </a:p>
        </p:txBody>
      </p:sp>
      <p:sp>
        <p:nvSpPr>
          <p:cNvPr id="153" name="Google Shape;153;p13"/>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dirty="0"/>
              <a:t>MPLS TE – Dynamic Tunnels</a:t>
            </a:r>
            <a:endParaRPr dirty="0"/>
          </a:p>
        </p:txBody>
      </p:sp>
      <p:sp>
        <p:nvSpPr>
          <p:cNvPr id="154" name="Google Shape;154;p1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5" name="Google Shape;146;p12">
            <a:extLst>
              <a:ext uri="{FF2B5EF4-FFF2-40B4-BE49-F238E27FC236}">
                <a16:creationId xmlns:a16="http://schemas.microsoft.com/office/drawing/2014/main" id="{7A83AC90-5C5C-2A46-AEC5-F53A0DE0A845}"/>
              </a:ext>
            </a:extLst>
          </p:cNvPr>
          <p:cNvSpPr/>
          <p:nvPr/>
        </p:nvSpPr>
        <p:spPr>
          <a:xfrm>
            <a:off x="7092280" y="1476574"/>
            <a:ext cx="1800200" cy="864096"/>
          </a:xfrm>
          <a:prstGeom prst="rect">
            <a:avLst/>
          </a:prstGeom>
          <a:solidFill>
            <a:schemeClr val="accent1"/>
          </a:solidFill>
          <a:ln w="25400" cap="flat" cmpd="sng">
            <a:solidFill>
              <a:srgbClr val="78846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0" i="0" u="none" strike="noStrike" cap="none" dirty="0">
                <a:solidFill>
                  <a:srgbClr val="FF0000"/>
                </a:solidFill>
                <a:latin typeface="Arial"/>
                <a:ea typeface="Arial"/>
                <a:cs typeface="Arial"/>
                <a:sym typeface="Arial"/>
              </a:rPr>
              <a:t>setup</a:t>
            </a:r>
            <a:r>
              <a:rPr lang="en-US" sz="1800" b="0" i="0" u="none" strike="noStrike" cap="none" dirty="0">
                <a:solidFill>
                  <a:schemeClr val="lt1"/>
                </a:solidFill>
                <a:latin typeface="Arial"/>
                <a:ea typeface="Arial"/>
                <a:cs typeface="Arial"/>
                <a:sym typeface="Arial"/>
              </a:rPr>
              <a:t> &amp; </a:t>
            </a:r>
            <a:r>
              <a:rPr lang="en-US" sz="1800" b="0" i="0" u="none" strike="noStrike" cap="none" dirty="0">
                <a:solidFill>
                  <a:srgbClr val="FFC000"/>
                </a:solidFill>
                <a:latin typeface="Arial"/>
                <a:ea typeface="Arial"/>
                <a:cs typeface="Arial"/>
                <a:sym typeface="Arial"/>
              </a:rPr>
              <a:t>hold</a:t>
            </a:r>
          </a:p>
          <a:p>
            <a:pPr marL="0" marR="0" lvl="0" indent="0" algn="ctr" rtl="0">
              <a:spcBef>
                <a:spcPts val="0"/>
              </a:spcBef>
              <a:spcAft>
                <a:spcPts val="0"/>
              </a:spcAft>
              <a:buNone/>
            </a:pPr>
            <a:r>
              <a:rPr lang="en-US" dirty="0">
                <a:solidFill>
                  <a:schemeClr val="lt1"/>
                </a:solidFill>
                <a:latin typeface="Arial"/>
                <a:ea typeface="Arial"/>
                <a:cs typeface="Arial"/>
                <a:sym typeface="Arial"/>
              </a:rPr>
              <a:t>priorities</a:t>
            </a:r>
            <a:endParaRPr sz="1800" b="0" i="0" u="none" strike="noStrike" cap="none" dirty="0">
              <a:solidFill>
                <a:schemeClr val="lt1"/>
              </a:solidFill>
              <a:latin typeface="Arial"/>
              <a:ea typeface="Arial"/>
              <a:cs typeface="Arial"/>
              <a:sym typeface="Arial"/>
            </a:endParaRPr>
          </a:p>
        </p:txBody>
      </p:sp>
      <p:cxnSp>
        <p:nvCxnSpPr>
          <p:cNvPr id="3" name="Connettore 2 2">
            <a:extLst>
              <a:ext uri="{FF2B5EF4-FFF2-40B4-BE49-F238E27FC236}">
                <a16:creationId xmlns:a16="http://schemas.microsoft.com/office/drawing/2014/main" id="{6BE7E7C7-019B-7C49-9CC0-29FD2C26B830}"/>
              </a:ext>
            </a:extLst>
          </p:cNvPr>
          <p:cNvCxnSpPr/>
          <p:nvPr/>
        </p:nvCxnSpPr>
        <p:spPr>
          <a:xfrm flipH="1">
            <a:off x="5688106" y="1908622"/>
            <a:ext cx="1734670" cy="1399354"/>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ttore 2 7">
            <a:extLst>
              <a:ext uri="{FF2B5EF4-FFF2-40B4-BE49-F238E27FC236}">
                <a16:creationId xmlns:a16="http://schemas.microsoft.com/office/drawing/2014/main" id="{80337DAE-269B-D24C-9763-6C1285F0B165}"/>
              </a:ext>
            </a:extLst>
          </p:cNvPr>
          <p:cNvCxnSpPr>
            <a:cxnSpLocks/>
          </p:cNvCxnSpPr>
          <p:nvPr/>
        </p:nvCxnSpPr>
        <p:spPr>
          <a:xfrm flipH="1">
            <a:off x="6010835" y="1900425"/>
            <a:ext cx="2279276" cy="1407551"/>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0" name="Google Shape;152;p13">
            <a:extLst>
              <a:ext uri="{FF2B5EF4-FFF2-40B4-BE49-F238E27FC236}">
                <a16:creationId xmlns:a16="http://schemas.microsoft.com/office/drawing/2014/main" id="{2B255BC7-4717-6D41-9FC2-B997DD005348}"/>
              </a:ext>
            </a:extLst>
          </p:cNvPr>
          <p:cNvSpPr txBox="1">
            <a:spLocks/>
          </p:cNvSpPr>
          <p:nvPr/>
        </p:nvSpPr>
        <p:spPr>
          <a:xfrm>
            <a:off x="251520" y="4715156"/>
            <a:ext cx="8435280" cy="1618409"/>
          </a:xfrm>
          <a:prstGeom prst="rect">
            <a:avLst/>
          </a:prstGeom>
          <a:noFill/>
          <a:ln>
            <a:noFill/>
          </a:ln>
        </p:spPr>
        <p:txBody>
          <a:bodyPr spcFirstLastPara="1" vert="horz" wrap="square" lIns="91425" tIns="45700" rIns="91425" bIns="45700" rtlCol="0" anchor="t" anchorCtr="0">
            <a:noAutofit/>
          </a:bodyPr>
          <a:lstStyle>
            <a:lvl1pPr marL="457200" marR="0" lvl="0" indent="-431800" algn="l" defTabSz="685800" rtl="0" eaLnBrk="1" latinLnBrk="0" hangingPunct="1">
              <a:lnSpc>
                <a:spcPct val="90000"/>
              </a:lnSpc>
              <a:spcBef>
                <a:spcPts val="640"/>
              </a:spcBef>
              <a:spcAft>
                <a:spcPts val="0"/>
              </a:spcAft>
              <a:buClr>
                <a:srgbClr val="003366"/>
              </a:buClr>
              <a:buSzPts val="3200"/>
              <a:buFont typeface="Arial"/>
              <a:buChar char="•"/>
              <a:defRPr sz="3200" b="0" i="0" u="none" strike="noStrike" kern="1200" cap="none">
                <a:solidFill>
                  <a:srgbClr val="003366"/>
                </a:solidFill>
                <a:latin typeface="Calibri"/>
                <a:ea typeface="Calibri"/>
                <a:cs typeface="Calibri"/>
                <a:sym typeface="Calibri"/>
              </a:defRPr>
            </a:lvl1pPr>
            <a:lvl2pPr marL="914400" marR="0" lvl="1" indent="-406400" algn="l" defTabSz="685800" rtl="0" eaLnBrk="1" latinLnBrk="0" hangingPunct="1">
              <a:lnSpc>
                <a:spcPct val="90000"/>
              </a:lnSpc>
              <a:spcBef>
                <a:spcPts val="560"/>
              </a:spcBef>
              <a:spcAft>
                <a:spcPts val="0"/>
              </a:spcAft>
              <a:buClr>
                <a:srgbClr val="003366"/>
              </a:buClr>
              <a:buSzPts val="2800"/>
              <a:buFont typeface="Arial"/>
              <a:buChar char="–"/>
              <a:defRPr sz="2800" b="0" i="0" u="none" strike="noStrike" kern="1200" cap="none">
                <a:solidFill>
                  <a:srgbClr val="003366"/>
                </a:solidFill>
                <a:latin typeface="Calibri"/>
                <a:ea typeface="Calibri"/>
                <a:cs typeface="Calibri"/>
                <a:sym typeface="Calibri"/>
              </a:defRPr>
            </a:lvl2pPr>
            <a:lvl3pPr marL="1371600" marR="0" lvl="2" indent="-381000" algn="l" defTabSz="685800" rtl="0" eaLnBrk="1" latinLnBrk="0" hangingPunct="1">
              <a:lnSpc>
                <a:spcPct val="90000"/>
              </a:lnSpc>
              <a:spcBef>
                <a:spcPts val="480"/>
              </a:spcBef>
              <a:spcAft>
                <a:spcPts val="0"/>
              </a:spcAft>
              <a:buClr>
                <a:srgbClr val="003366"/>
              </a:buClr>
              <a:buSzPts val="2400"/>
              <a:buFont typeface="Arial"/>
              <a:buChar char="•"/>
              <a:defRPr sz="2400" b="0" i="0" u="none" strike="noStrike" kern="1200" cap="none">
                <a:solidFill>
                  <a:srgbClr val="003366"/>
                </a:solidFill>
                <a:latin typeface="Calibri"/>
                <a:ea typeface="Calibri"/>
                <a:cs typeface="Calibri"/>
                <a:sym typeface="Calibri"/>
              </a:defRPr>
            </a:lvl3pPr>
            <a:lvl4pPr marL="1828800" marR="0" lvl="3" indent="-355600" algn="l" defTabSz="685800" rtl="0" eaLnBrk="1" latinLnBrk="0" hangingPunct="1">
              <a:lnSpc>
                <a:spcPct val="90000"/>
              </a:lnSpc>
              <a:spcBef>
                <a:spcPts val="400"/>
              </a:spcBef>
              <a:spcAft>
                <a:spcPts val="0"/>
              </a:spcAft>
              <a:buClr>
                <a:srgbClr val="003366"/>
              </a:buClr>
              <a:buSzPts val="2000"/>
              <a:buFont typeface="Arial"/>
              <a:buChar char="–"/>
              <a:defRPr sz="2000" b="0" i="0" u="none" strike="noStrike" kern="1200" cap="none">
                <a:solidFill>
                  <a:srgbClr val="003366"/>
                </a:solidFill>
                <a:latin typeface="Calibri"/>
                <a:ea typeface="Calibri"/>
                <a:cs typeface="Calibri"/>
                <a:sym typeface="Calibri"/>
              </a:defRPr>
            </a:lvl4pPr>
            <a:lvl5pPr marL="2286000" marR="0" lvl="4" indent="-355600" algn="l" defTabSz="685800" rtl="0" eaLnBrk="1" latinLnBrk="0" hangingPunct="1">
              <a:lnSpc>
                <a:spcPct val="90000"/>
              </a:lnSpc>
              <a:spcBef>
                <a:spcPts val="400"/>
              </a:spcBef>
              <a:spcAft>
                <a:spcPts val="0"/>
              </a:spcAft>
              <a:buClr>
                <a:srgbClr val="003366"/>
              </a:buClr>
              <a:buSzPts val="2000"/>
              <a:buFont typeface="Arial"/>
              <a:buChar char="»"/>
              <a:defRPr sz="2000" b="0" i="0" u="none" strike="noStrike" kern="1200" cap="none">
                <a:solidFill>
                  <a:srgbClr val="003366"/>
                </a:solidFill>
                <a:latin typeface="Calibri"/>
                <a:ea typeface="Calibri"/>
                <a:cs typeface="Calibri"/>
                <a:sym typeface="Calibri"/>
              </a:defRPr>
            </a:lvl5pPr>
            <a:lvl6pPr marL="2743200" marR="0" lvl="5" indent="-355600" algn="l" defTabSz="685800" rtl="0" eaLnBrk="1" latinLnBrk="0" hangingPunct="1">
              <a:lnSpc>
                <a:spcPct val="90000"/>
              </a:lnSpc>
              <a:spcBef>
                <a:spcPts val="400"/>
              </a:spcBef>
              <a:spcAft>
                <a:spcPts val="0"/>
              </a:spcAft>
              <a:buClr>
                <a:schemeClr val="dk1"/>
              </a:buClr>
              <a:buSzPts val="2000"/>
              <a:buFont typeface="Arial"/>
              <a:buChar char="•"/>
              <a:defRPr sz="2000" b="0" i="0" u="none" strike="noStrike" kern="1200" cap="none">
                <a:solidFill>
                  <a:schemeClr val="dk1"/>
                </a:solidFill>
                <a:latin typeface="Calibri"/>
                <a:ea typeface="Calibri"/>
                <a:cs typeface="Calibri"/>
                <a:sym typeface="Calibri"/>
              </a:defRPr>
            </a:lvl6pPr>
            <a:lvl7pPr marL="3200400" marR="0" lvl="6" indent="-355600" algn="l" defTabSz="685800" rtl="0" eaLnBrk="1" latinLnBrk="0" hangingPunct="1">
              <a:lnSpc>
                <a:spcPct val="90000"/>
              </a:lnSpc>
              <a:spcBef>
                <a:spcPts val="400"/>
              </a:spcBef>
              <a:spcAft>
                <a:spcPts val="0"/>
              </a:spcAft>
              <a:buClr>
                <a:schemeClr val="dk1"/>
              </a:buClr>
              <a:buSzPts val="2000"/>
              <a:buFont typeface="Arial"/>
              <a:buChar char="•"/>
              <a:defRPr sz="2000" b="0" i="0" u="none" strike="noStrike" kern="1200" cap="none">
                <a:solidFill>
                  <a:schemeClr val="dk1"/>
                </a:solidFill>
                <a:latin typeface="Calibri"/>
                <a:ea typeface="Calibri"/>
                <a:cs typeface="Calibri"/>
                <a:sym typeface="Calibri"/>
              </a:defRPr>
            </a:lvl7pPr>
            <a:lvl8pPr marL="3657600" marR="0" lvl="7" indent="-355600" algn="l" defTabSz="685800" rtl="0" eaLnBrk="1" latinLnBrk="0" hangingPunct="1">
              <a:lnSpc>
                <a:spcPct val="90000"/>
              </a:lnSpc>
              <a:spcBef>
                <a:spcPts val="400"/>
              </a:spcBef>
              <a:spcAft>
                <a:spcPts val="0"/>
              </a:spcAft>
              <a:buClr>
                <a:schemeClr val="dk1"/>
              </a:buClr>
              <a:buSzPts val="2000"/>
              <a:buFont typeface="Arial"/>
              <a:buChar char="•"/>
              <a:defRPr sz="2000" b="0" i="0" u="none" strike="noStrike" kern="1200" cap="none">
                <a:solidFill>
                  <a:schemeClr val="dk1"/>
                </a:solidFill>
                <a:latin typeface="Calibri"/>
                <a:ea typeface="Calibri"/>
                <a:cs typeface="Calibri"/>
                <a:sym typeface="Calibri"/>
              </a:defRPr>
            </a:lvl8pPr>
            <a:lvl9pPr marL="4114800" marR="0" lvl="8" indent="-355600" algn="l" defTabSz="685800" rtl="0" eaLnBrk="1" latinLnBrk="0" hangingPunct="1">
              <a:lnSpc>
                <a:spcPct val="90000"/>
              </a:lnSpc>
              <a:spcBef>
                <a:spcPts val="400"/>
              </a:spcBef>
              <a:spcAft>
                <a:spcPts val="0"/>
              </a:spcAft>
              <a:buClr>
                <a:schemeClr val="dk1"/>
              </a:buClr>
              <a:buSzPts val="2000"/>
              <a:buFont typeface="Arial"/>
              <a:buChar char="•"/>
              <a:defRPr sz="2000" b="0" i="0" u="none" strike="noStrike" kern="1200" cap="none">
                <a:solidFill>
                  <a:schemeClr val="dk1"/>
                </a:solidFill>
                <a:latin typeface="Calibri"/>
                <a:ea typeface="Calibri"/>
                <a:cs typeface="Calibri"/>
                <a:sym typeface="Calibri"/>
              </a:defRPr>
            </a:lvl9pPr>
          </a:lstStyle>
          <a:p>
            <a:pPr marL="342900" indent="-342900">
              <a:spcBef>
                <a:spcPts val="0"/>
              </a:spcBef>
              <a:buSzPts val="2000"/>
            </a:pPr>
            <a:r>
              <a:rPr lang="en-US" sz="2000" dirty="0"/>
              <a:t>Check tunnel status</a:t>
            </a:r>
          </a:p>
          <a:p>
            <a:pPr marL="742950" lvl="1" indent="-285750">
              <a:spcBef>
                <a:spcPts val="360"/>
              </a:spcBef>
              <a:buSzPts val="1800"/>
            </a:pPr>
            <a:r>
              <a:rPr lang="en-US" sz="1800" dirty="0">
                <a:latin typeface="Courier New" panose="02070309020205020404" pitchFamily="49" charset="0"/>
                <a:cs typeface="Courier New" panose="02070309020205020404" pitchFamily="49" charset="0"/>
              </a:rPr>
              <a:t>﻿show </a:t>
            </a:r>
            <a:r>
              <a:rPr lang="en-US" sz="1800" dirty="0" err="1">
                <a:latin typeface="Courier New" panose="02070309020205020404" pitchFamily="49" charset="0"/>
                <a:cs typeface="Courier New" panose="02070309020205020404" pitchFamily="49" charset="0"/>
              </a:rPr>
              <a:t>mpls</a:t>
            </a:r>
            <a:r>
              <a:rPr lang="en-US" sz="1800" dirty="0">
                <a:latin typeface="Courier New" panose="02070309020205020404" pitchFamily="49" charset="0"/>
                <a:cs typeface="Courier New" panose="02070309020205020404" pitchFamily="49" charset="0"/>
              </a:rPr>
              <a:t> traffic-</a:t>
            </a:r>
            <a:r>
              <a:rPr lang="en-US" sz="1800" dirty="0" err="1">
                <a:latin typeface="Courier New" panose="02070309020205020404" pitchFamily="49" charset="0"/>
                <a:cs typeface="Courier New" panose="02070309020205020404" pitchFamily="49" charset="0"/>
              </a:rPr>
              <a:t>eng</a:t>
            </a:r>
            <a:r>
              <a:rPr lang="en-US" sz="1800" dirty="0">
                <a:latin typeface="Courier New" panose="02070309020205020404" pitchFamily="49" charset="0"/>
                <a:cs typeface="Courier New" panose="02070309020205020404" pitchFamily="49" charset="0"/>
              </a:rPr>
              <a:t> tunnels brief</a:t>
            </a:r>
          </a:p>
          <a:p>
            <a:pPr marL="742950" lvl="1" indent="-158750">
              <a:spcBef>
                <a:spcPts val="400"/>
              </a:spcBef>
              <a:buSzPts val="2000"/>
              <a:buFont typeface="Arial"/>
              <a:buNone/>
            </a:pPr>
            <a:endParaRPr lang="en-US" sz="2000" dirty="0">
              <a:latin typeface="Courier New"/>
              <a:ea typeface="Courier New"/>
              <a:cs typeface="Courier New"/>
              <a:sym typeface="Courier New"/>
            </a:endParaRPr>
          </a:p>
          <a:p>
            <a:pPr marL="52387" lvl="1" indent="0">
              <a:spcBef>
                <a:spcPts val="400"/>
              </a:spcBef>
              <a:buSzPts val="2000"/>
              <a:buFont typeface="Arial"/>
              <a:buNone/>
            </a:pPr>
            <a:endParaRPr lang="en-US" sz="2000" dirty="0">
              <a:latin typeface="Courier New"/>
              <a:ea typeface="Courier New"/>
              <a:cs typeface="Courier New"/>
              <a:sym typeface="Courier New"/>
            </a:endParaRPr>
          </a:p>
        </p:txBody>
      </p:sp>
      <mc:AlternateContent xmlns:mc="http://schemas.openxmlformats.org/markup-compatibility/2006">
        <mc:Choice xmlns:p14="http://schemas.microsoft.com/office/powerpoint/2010/main" Requires="p14">
          <p:contentPart p14:bwMode="auto" r:id="rId3">
            <p14:nvContentPartPr>
              <p14:cNvPr id="2" name="Input penna 1">
                <a:extLst>
                  <a:ext uri="{FF2B5EF4-FFF2-40B4-BE49-F238E27FC236}">
                    <a16:creationId xmlns:a16="http://schemas.microsoft.com/office/drawing/2014/main" id="{21DFFC6B-3967-EB48-81DF-11D133142A0B}"/>
                  </a:ext>
                </a:extLst>
              </p14:cNvPr>
              <p14:cNvContentPartPr/>
              <p14:nvPr/>
            </p14:nvContentPartPr>
            <p14:xfrm>
              <a:off x="4336920" y="3611880"/>
              <a:ext cx="1715400" cy="24480"/>
            </p14:xfrm>
          </p:contentPart>
        </mc:Choice>
        <mc:Fallback>
          <p:pic>
            <p:nvPicPr>
              <p:cNvPr id="2" name="Input penna 1">
                <a:extLst>
                  <a:ext uri="{FF2B5EF4-FFF2-40B4-BE49-F238E27FC236}">
                    <a16:creationId xmlns:a16="http://schemas.microsoft.com/office/drawing/2014/main" id="{21DFFC6B-3967-EB48-81DF-11D133142A0B}"/>
                  </a:ext>
                </a:extLst>
              </p:cNvPr>
              <p:cNvPicPr/>
              <p:nvPr/>
            </p:nvPicPr>
            <p:blipFill>
              <a:blip r:embed="rId4"/>
              <a:stretch>
                <a:fillRect/>
              </a:stretch>
            </p:blipFill>
            <p:spPr>
              <a:xfrm>
                <a:off x="4320720" y="3595680"/>
                <a:ext cx="1747800" cy="56880"/>
              </a:xfrm>
              <a:prstGeom prst="rect">
                <a:avLst/>
              </a:prstGeom>
            </p:spPr>
          </p:pic>
        </mc:Fallback>
      </mc:AlternateContent>
    </p:spTree>
    <p:extLst>
      <p:ext uri="{BB962C8B-B14F-4D97-AF65-F5344CB8AC3E}">
        <p14:creationId xmlns:p14="http://schemas.microsoft.com/office/powerpoint/2010/main" val="38987127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AD589BFF-9C2E-3544-85F5-95446FE468DB}"/>
              </a:ext>
            </a:extLst>
          </p:cNvPr>
          <p:cNvSpPr>
            <a:spLocks noGrp="1"/>
          </p:cNvSpPr>
          <p:nvPr>
            <p:ph type="title"/>
          </p:nvPr>
        </p:nvSpPr>
        <p:spPr/>
        <p:txBody>
          <a:bodyPr/>
          <a:lstStyle/>
          <a:p>
            <a:r>
              <a:rPr lang="en-US" dirty="0"/>
              <a:t>MPLS TE – Dynamic Tunnels (2)</a:t>
            </a:r>
          </a:p>
        </p:txBody>
      </p:sp>
      <p:sp>
        <p:nvSpPr>
          <p:cNvPr id="4" name="Segnaposto numero diapositiva 3">
            <a:extLst>
              <a:ext uri="{FF2B5EF4-FFF2-40B4-BE49-F238E27FC236}">
                <a16:creationId xmlns:a16="http://schemas.microsoft.com/office/drawing/2014/main" id="{280541BA-A74F-4842-B1B2-46D6B23C1A8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18</a:t>
            </a:fld>
            <a:endParaRPr lang="en-US"/>
          </a:p>
        </p:txBody>
      </p:sp>
      <p:sp>
        <p:nvSpPr>
          <p:cNvPr id="5" name="Cilindro 4">
            <a:extLst>
              <a:ext uri="{FF2B5EF4-FFF2-40B4-BE49-F238E27FC236}">
                <a16:creationId xmlns:a16="http://schemas.microsoft.com/office/drawing/2014/main" id="{9D3CE69C-0D06-194D-B2D6-11EB0FD2B9BB}"/>
              </a:ext>
            </a:extLst>
          </p:cNvPr>
          <p:cNvSpPr/>
          <p:nvPr/>
        </p:nvSpPr>
        <p:spPr>
          <a:xfrm rot="5400000">
            <a:off x="2442230" y="443754"/>
            <a:ext cx="685800" cy="439718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ilindro 5">
            <a:extLst>
              <a:ext uri="{FF2B5EF4-FFF2-40B4-BE49-F238E27FC236}">
                <a16:creationId xmlns:a16="http://schemas.microsoft.com/office/drawing/2014/main" id="{82F36F8C-8F2E-E346-8C14-8EF7E92DD621}"/>
              </a:ext>
            </a:extLst>
          </p:cNvPr>
          <p:cNvSpPr/>
          <p:nvPr/>
        </p:nvSpPr>
        <p:spPr>
          <a:xfrm rot="5400000">
            <a:off x="2442230" y="2855260"/>
            <a:ext cx="685800" cy="43971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asellaDiTesto 6">
            <a:extLst>
              <a:ext uri="{FF2B5EF4-FFF2-40B4-BE49-F238E27FC236}">
                <a16:creationId xmlns:a16="http://schemas.microsoft.com/office/drawing/2014/main" id="{87DF5B7A-D4B4-0043-8522-11A3D23995EC}"/>
              </a:ext>
            </a:extLst>
          </p:cNvPr>
          <p:cNvSpPr txBox="1"/>
          <p:nvPr/>
        </p:nvSpPr>
        <p:spPr>
          <a:xfrm>
            <a:off x="929434" y="2457682"/>
            <a:ext cx="1089211" cy="369332"/>
          </a:xfrm>
          <a:prstGeom prst="rect">
            <a:avLst/>
          </a:prstGeom>
          <a:noFill/>
        </p:spPr>
        <p:txBody>
          <a:bodyPr wrap="square" rtlCol="0">
            <a:spAutoFit/>
          </a:bodyPr>
          <a:lstStyle/>
          <a:p>
            <a:r>
              <a:rPr lang="en-US" dirty="0"/>
              <a:t>Tunnel0 </a:t>
            </a:r>
          </a:p>
        </p:txBody>
      </p:sp>
      <p:sp>
        <p:nvSpPr>
          <p:cNvPr id="8" name="CasellaDiTesto 7">
            <a:extLst>
              <a:ext uri="{FF2B5EF4-FFF2-40B4-BE49-F238E27FC236}">
                <a16:creationId xmlns:a16="http://schemas.microsoft.com/office/drawing/2014/main" id="{C6A19E74-E212-314B-ACCD-0557FD52785A}"/>
              </a:ext>
            </a:extLst>
          </p:cNvPr>
          <p:cNvSpPr txBox="1"/>
          <p:nvPr/>
        </p:nvSpPr>
        <p:spPr>
          <a:xfrm>
            <a:off x="929433" y="4869188"/>
            <a:ext cx="1089211" cy="369332"/>
          </a:xfrm>
          <a:prstGeom prst="rect">
            <a:avLst/>
          </a:prstGeom>
          <a:noFill/>
        </p:spPr>
        <p:txBody>
          <a:bodyPr wrap="square" rtlCol="0">
            <a:spAutoFit/>
          </a:bodyPr>
          <a:lstStyle/>
          <a:p>
            <a:r>
              <a:rPr lang="en-US" dirty="0"/>
              <a:t>Tunnel1 </a:t>
            </a:r>
          </a:p>
        </p:txBody>
      </p:sp>
      <p:sp>
        <p:nvSpPr>
          <p:cNvPr id="9" name="CasellaDiTesto 8">
            <a:extLst>
              <a:ext uri="{FF2B5EF4-FFF2-40B4-BE49-F238E27FC236}">
                <a16:creationId xmlns:a16="http://schemas.microsoft.com/office/drawing/2014/main" id="{E89AB646-D0FD-EF48-B268-FD2BB378AA0C}"/>
              </a:ext>
            </a:extLst>
          </p:cNvPr>
          <p:cNvSpPr txBox="1"/>
          <p:nvPr/>
        </p:nvSpPr>
        <p:spPr>
          <a:xfrm>
            <a:off x="5139934" y="2165857"/>
            <a:ext cx="1721223" cy="1200329"/>
          </a:xfrm>
          <a:prstGeom prst="rect">
            <a:avLst/>
          </a:prstGeom>
          <a:noFill/>
        </p:spPr>
        <p:txBody>
          <a:bodyPr wrap="square" rtlCol="0">
            <a:spAutoFit/>
          </a:bodyPr>
          <a:lstStyle/>
          <a:p>
            <a:r>
              <a:rPr lang="en-US" dirty="0"/>
              <a:t>Setup</a:t>
            </a:r>
          </a:p>
          <a:p>
            <a:endParaRPr lang="en-US" dirty="0"/>
          </a:p>
          <a:p>
            <a:r>
              <a:rPr lang="en-US" dirty="0"/>
              <a:t>Hold</a:t>
            </a:r>
          </a:p>
          <a:p>
            <a:endParaRPr lang="en-US" dirty="0"/>
          </a:p>
        </p:txBody>
      </p:sp>
      <p:sp>
        <p:nvSpPr>
          <p:cNvPr id="10" name="CasellaDiTesto 9">
            <a:extLst>
              <a:ext uri="{FF2B5EF4-FFF2-40B4-BE49-F238E27FC236}">
                <a16:creationId xmlns:a16="http://schemas.microsoft.com/office/drawing/2014/main" id="{6F785193-3825-6B41-9A8B-DDA6C7F29F80}"/>
              </a:ext>
            </a:extLst>
          </p:cNvPr>
          <p:cNvSpPr txBox="1"/>
          <p:nvPr/>
        </p:nvSpPr>
        <p:spPr>
          <a:xfrm>
            <a:off x="5139934" y="4638355"/>
            <a:ext cx="1721223" cy="1200329"/>
          </a:xfrm>
          <a:prstGeom prst="rect">
            <a:avLst/>
          </a:prstGeom>
          <a:noFill/>
        </p:spPr>
        <p:txBody>
          <a:bodyPr wrap="square" rtlCol="0">
            <a:spAutoFit/>
          </a:bodyPr>
          <a:lstStyle/>
          <a:p>
            <a:r>
              <a:rPr lang="en-US" dirty="0"/>
              <a:t>Setup</a:t>
            </a:r>
          </a:p>
          <a:p>
            <a:endParaRPr lang="en-US" dirty="0"/>
          </a:p>
          <a:p>
            <a:r>
              <a:rPr lang="en-US" dirty="0"/>
              <a:t>Hold</a:t>
            </a:r>
          </a:p>
          <a:p>
            <a:endParaRPr lang="en-US" dirty="0"/>
          </a:p>
        </p:txBody>
      </p:sp>
      <p:sp>
        <p:nvSpPr>
          <p:cNvPr id="11" name="Rettangolo 10">
            <a:extLst>
              <a:ext uri="{FF2B5EF4-FFF2-40B4-BE49-F238E27FC236}">
                <a16:creationId xmlns:a16="http://schemas.microsoft.com/office/drawing/2014/main" id="{569C8CE1-4D5C-3946-93E7-125A3041D88A}"/>
              </a:ext>
            </a:extLst>
          </p:cNvPr>
          <p:cNvSpPr/>
          <p:nvPr/>
        </p:nvSpPr>
        <p:spPr>
          <a:xfrm>
            <a:off x="5817440" y="1932836"/>
            <a:ext cx="909231" cy="14333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ttangolo 13">
            <a:extLst>
              <a:ext uri="{FF2B5EF4-FFF2-40B4-BE49-F238E27FC236}">
                <a16:creationId xmlns:a16="http://schemas.microsoft.com/office/drawing/2014/main" id="{7EB349B7-285E-C245-8B96-DC2E6CE3F3A5}"/>
              </a:ext>
            </a:extLst>
          </p:cNvPr>
          <p:cNvSpPr/>
          <p:nvPr/>
        </p:nvSpPr>
        <p:spPr>
          <a:xfrm>
            <a:off x="6878187" y="1932836"/>
            <a:ext cx="909231" cy="14333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ttangolo 14">
            <a:extLst>
              <a:ext uri="{FF2B5EF4-FFF2-40B4-BE49-F238E27FC236}">
                <a16:creationId xmlns:a16="http://schemas.microsoft.com/office/drawing/2014/main" id="{E22DD25A-2087-8B46-AD6F-5CEB0485B4D6}"/>
              </a:ext>
            </a:extLst>
          </p:cNvPr>
          <p:cNvSpPr/>
          <p:nvPr/>
        </p:nvSpPr>
        <p:spPr>
          <a:xfrm>
            <a:off x="7938934" y="1932836"/>
            <a:ext cx="909231" cy="14333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ttangolo 15">
            <a:extLst>
              <a:ext uri="{FF2B5EF4-FFF2-40B4-BE49-F238E27FC236}">
                <a16:creationId xmlns:a16="http://schemas.microsoft.com/office/drawing/2014/main" id="{13B656AC-6DD6-ED40-AEB4-BDA8E1E5ABF3}"/>
              </a:ext>
            </a:extLst>
          </p:cNvPr>
          <p:cNvSpPr/>
          <p:nvPr/>
        </p:nvSpPr>
        <p:spPr>
          <a:xfrm>
            <a:off x="5817440" y="4362185"/>
            <a:ext cx="909231" cy="14333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ttangolo 16">
            <a:extLst>
              <a:ext uri="{FF2B5EF4-FFF2-40B4-BE49-F238E27FC236}">
                <a16:creationId xmlns:a16="http://schemas.microsoft.com/office/drawing/2014/main" id="{AFC26138-4BB2-524F-BF03-1F5B4681E062}"/>
              </a:ext>
            </a:extLst>
          </p:cNvPr>
          <p:cNvSpPr/>
          <p:nvPr/>
        </p:nvSpPr>
        <p:spPr>
          <a:xfrm>
            <a:off x="6878187" y="4362185"/>
            <a:ext cx="909231" cy="14333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ttangolo 17">
            <a:extLst>
              <a:ext uri="{FF2B5EF4-FFF2-40B4-BE49-F238E27FC236}">
                <a16:creationId xmlns:a16="http://schemas.microsoft.com/office/drawing/2014/main" id="{114C3354-559D-5149-9915-C17B458659F0}"/>
              </a:ext>
            </a:extLst>
          </p:cNvPr>
          <p:cNvSpPr/>
          <p:nvPr/>
        </p:nvSpPr>
        <p:spPr>
          <a:xfrm>
            <a:off x="7938934" y="4362185"/>
            <a:ext cx="909231" cy="14333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2">
            <p14:nvContentPartPr>
              <p14:cNvPr id="2" name="Input penna 1">
                <a:extLst>
                  <a:ext uri="{FF2B5EF4-FFF2-40B4-BE49-F238E27FC236}">
                    <a16:creationId xmlns:a16="http://schemas.microsoft.com/office/drawing/2014/main" id="{FA775265-E937-3747-9FDF-76575F7487F1}"/>
                  </a:ext>
                </a:extLst>
              </p14:cNvPr>
              <p14:cNvContentPartPr/>
              <p14:nvPr/>
            </p14:nvContentPartPr>
            <p14:xfrm>
              <a:off x="653040" y="2194560"/>
              <a:ext cx="8030520" cy="4551120"/>
            </p14:xfrm>
          </p:contentPart>
        </mc:Choice>
        <mc:Fallback>
          <p:pic>
            <p:nvPicPr>
              <p:cNvPr id="2" name="Input penna 1">
                <a:extLst>
                  <a:ext uri="{FF2B5EF4-FFF2-40B4-BE49-F238E27FC236}">
                    <a16:creationId xmlns:a16="http://schemas.microsoft.com/office/drawing/2014/main" id="{FA775265-E937-3747-9FDF-76575F7487F1}"/>
                  </a:ext>
                </a:extLst>
              </p:cNvPr>
              <p:cNvPicPr/>
              <p:nvPr/>
            </p:nvPicPr>
            <p:blipFill>
              <a:blip r:embed="rId3"/>
              <a:stretch>
                <a:fillRect/>
              </a:stretch>
            </p:blipFill>
            <p:spPr>
              <a:xfrm>
                <a:off x="636840" y="2178360"/>
                <a:ext cx="8062920" cy="4583520"/>
              </a:xfrm>
              <a:prstGeom prst="rect">
                <a:avLst/>
              </a:prstGeom>
            </p:spPr>
          </p:pic>
        </mc:Fallback>
      </mc:AlternateContent>
    </p:spTree>
    <p:extLst>
      <p:ext uri="{BB962C8B-B14F-4D97-AF65-F5344CB8AC3E}">
        <p14:creationId xmlns:p14="http://schemas.microsoft.com/office/powerpoint/2010/main" val="27744236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19"/>
          <p:cNvSpPr txBox="1">
            <a:spLocks noGrp="1"/>
          </p:cNvSpPr>
          <p:nvPr>
            <p:ph type="body" idx="1"/>
          </p:nvPr>
        </p:nvSpPr>
        <p:spPr>
          <a:xfrm>
            <a:off x="251520" y="4222376"/>
            <a:ext cx="8435280" cy="2302968"/>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003366"/>
              </a:buClr>
              <a:buSzPts val="3200"/>
              <a:buChar char="•"/>
            </a:pPr>
            <a:r>
              <a:rPr lang="en-US" dirty="0"/>
              <a:t>To differentiate routing you can set static routes (e.g. for load balancing):</a:t>
            </a:r>
            <a:endParaRPr dirty="0"/>
          </a:p>
          <a:p>
            <a:pPr marL="742950" lvl="1" indent="-285750" algn="l" rtl="0">
              <a:spcBef>
                <a:spcPts val="400"/>
              </a:spcBef>
              <a:spcAft>
                <a:spcPts val="0"/>
              </a:spcAft>
              <a:buClr>
                <a:srgbClr val="003366"/>
              </a:buClr>
              <a:buSzPts val="2000"/>
              <a:buChar char="–"/>
            </a:pPr>
            <a:r>
              <a:rPr lang="en-US" sz="2000" dirty="0" err="1">
                <a:latin typeface="Courier New"/>
                <a:ea typeface="Courier New"/>
                <a:cs typeface="Courier New"/>
                <a:sym typeface="Courier New"/>
              </a:rPr>
              <a:t>ip</a:t>
            </a:r>
            <a:r>
              <a:rPr lang="en-US" sz="2000" dirty="0">
                <a:latin typeface="Courier New"/>
                <a:ea typeface="Courier New"/>
                <a:cs typeface="Courier New"/>
                <a:sym typeface="Courier New"/>
              </a:rPr>
              <a:t> route 192.168.101.0 255.255.255.0 Tunnel0</a:t>
            </a:r>
            <a:endParaRPr dirty="0"/>
          </a:p>
          <a:p>
            <a:pPr marL="742950" lvl="1" indent="-285750" algn="l" rtl="0">
              <a:spcBef>
                <a:spcPts val="400"/>
              </a:spcBef>
              <a:spcAft>
                <a:spcPts val="0"/>
              </a:spcAft>
              <a:buClr>
                <a:srgbClr val="003366"/>
              </a:buClr>
              <a:buSzPts val="2000"/>
              <a:buChar char="–"/>
            </a:pPr>
            <a:r>
              <a:rPr lang="en-US" sz="2000" dirty="0" err="1">
                <a:latin typeface="Courier New"/>
                <a:ea typeface="Courier New"/>
                <a:cs typeface="Courier New"/>
                <a:sym typeface="Courier New"/>
              </a:rPr>
              <a:t>ip</a:t>
            </a:r>
            <a:r>
              <a:rPr lang="en-US" sz="2000" dirty="0">
                <a:latin typeface="Courier New"/>
                <a:ea typeface="Courier New"/>
                <a:cs typeface="Courier New"/>
                <a:sym typeface="Courier New"/>
              </a:rPr>
              <a:t> route 192.168.102.0 255.255.255.0 Tunnel01</a:t>
            </a:r>
            <a:endParaRPr sz="2000" dirty="0">
              <a:latin typeface="Courier New"/>
              <a:ea typeface="Courier New"/>
              <a:cs typeface="Courier New"/>
              <a:sym typeface="Courier New"/>
            </a:endParaRPr>
          </a:p>
          <a:p>
            <a:pPr marL="742950" lvl="1" indent="-158750" algn="l" rtl="0">
              <a:spcBef>
                <a:spcPts val="400"/>
              </a:spcBef>
              <a:spcAft>
                <a:spcPts val="0"/>
              </a:spcAft>
              <a:buClr>
                <a:srgbClr val="003366"/>
              </a:buClr>
              <a:buSzPts val="2000"/>
              <a:buNone/>
            </a:pPr>
            <a:endParaRPr sz="2000" dirty="0">
              <a:latin typeface="Courier New"/>
              <a:ea typeface="Courier New"/>
              <a:cs typeface="Courier New"/>
              <a:sym typeface="Courier New"/>
            </a:endParaRPr>
          </a:p>
          <a:p>
            <a:pPr marL="742950" lvl="1" indent="-158750" algn="l" rtl="0">
              <a:spcBef>
                <a:spcPts val="400"/>
              </a:spcBef>
              <a:spcAft>
                <a:spcPts val="0"/>
              </a:spcAft>
              <a:buClr>
                <a:srgbClr val="003366"/>
              </a:buClr>
              <a:buSzPts val="2000"/>
              <a:buNone/>
            </a:pPr>
            <a:endParaRPr sz="2000" dirty="0">
              <a:latin typeface="Courier New"/>
              <a:ea typeface="Courier New"/>
              <a:cs typeface="Courier New"/>
              <a:sym typeface="Courier New"/>
            </a:endParaRPr>
          </a:p>
          <a:p>
            <a:pPr marL="742950" lvl="1" indent="-158750" algn="l" rtl="0">
              <a:spcBef>
                <a:spcPts val="400"/>
              </a:spcBef>
              <a:spcAft>
                <a:spcPts val="0"/>
              </a:spcAft>
              <a:buClr>
                <a:srgbClr val="003366"/>
              </a:buClr>
              <a:buSzPts val="2000"/>
              <a:buNone/>
            </a:pPr>
            <a:endParaRPr sz="2000" dirty="0">
              <a:latin typeface="Courier New"/>
              <a:ea typeface="Courier New"/>
              <a:cs typeface="Courier New"/>
              <a:sym typeface="Courier New"/>
            </a:endParaRPr>
          </a:p>
          <a:p>
            <a:pPr marL="342900" lvl="0" indent="-139700" algn="l" rtl="0">
              <a:spcBef>
                <a:spcPts val="640"/>
              </a:spcBef>
              <a:spcAft>
                <a:spcPts val="0"/>
              </a:spcAft>
              <a:buClr>
                <a:srgbClr val="003366"/>
              </a:buClr>
              <a:buSzPts val="3200"/>
              <a:buNone/>
            </a:pPr>
            <a:endParaRPr dirty="0"/>
          </a:p>
        </p:txBody>
      </p:sp>
      <p:sp>
        <p:nvSpPr>
          <p:cNvPr id="207" name="Google Shape;207;p19"/>
          <p:cNvSpPr txBox="1">
            <a:spLocks noGrp="1"/>
          </p:cNvSpPr>
          <p:nvPr>
            <p:ph type="title"/>
          </p:nvPr>
        </p:nvSpPr>
        <p:spPr>
          <a:xfrm>
            <a:off x="251520" y="116632"/>
            <a:ext cx="7488832" cy="864096"/>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sz="3600"/>
              <a:t>Differentiate routing</a:t>
            </a:r>
            <a:endParaRPr sz="3600"/>
          </a:p>
        </p:txBody>
      </p:sp>
      <p:sp>
        <p:nvSpPr>
          <p:cNvPr id="208" name="Google Shape;208;p19"/>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5" name="Cilindro 4">
            <a:extLst>
              <a:ext uri="{FF2B5EF4-FFF2-40B4-BE49-F238E27FC236}">
                <a16:creationId xmlns:a16="http://schemas.microsoft.com/office/drawing/2014/main" id="{CEBC480C-1F96-FF44-9C1C-2E0B52F70BB2}"/>
              </a:ext>
            </a:extLst>
          </p:cNvPr>
          <p:cNvSpPr/>
          <p:nvPr/>
        </p:nvSpPr>
        <p:spPr>
          <a:xfrm rot="5400000">
            <a:off x="3186954" y="-653569"/>
            <a:ext cx="685800" cy="439718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ilindro 5">
            <a:extLst>
              <a:ext uri="{FF2B5EF4-FFF2-40B4-BE49-F238E27FC236}">
                <a16:creationId xmlns:a16="http://schemas.microsoft.com/office/drawing/2014/main" id="{03AFDD92-AE57-2941-A07D-A45FD612A7DA}"/>
              </a:ext>
            </a:extLst>
          </p:cNvPr>
          <p:cNvSpPr/>
          <p:nvPr/>
        </p:nvSpPr>
        <p:spPr>
          <a:xfrm rot="5400000">
            <a:off x="3186954" y="437511"/>
            <a:ext cx="685800" cy="439718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Nuvola 1">
            <a:extLst>
              <a:ext uri="{FF2B5EF4-FFF2-40B4-BE49-F238E27FC236}">
                <a16:creationId xmlns:a16="http://schemas.microsoft.com/office/drawing/2014/main" id="{CB373AC3-08E5-9941-9F86-92F94249A33E}"/>
              </a:ext>
            </a:extLst>
          </p:cNvPr>
          <p:cNvSpPr/>
          <p:nvPr/>
        </p:nvSpPr>
        <p:spPr>
          <a:xfrm>
            <a:off x="6002524" y="1131150"/>
            <a:ext cx="2576700" cy="76693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192.168.101.0</a:t>
            </a:r>
          </a:p>
        </p:txBody>
      </p:sp>
      <p:sp>
        <p:nvSpPr>
          <p:cNvPr id="8" name="Nuvola 7">
            <a:extLst>
              <a:ext uri="{FF2B5EF4-FFF2-40B4-BE49-F238E27FC236}">
                <a16:creationId xmlns:a16="http://schemas.microsoft.com/office/drawing/2014/main" id="{DD4F585C-13C8-DA40-A1AB-C9A01F66B30F}"/>
              </a:ext>
            </a:extLst>
          </p:cNvPr>
          <p:cNvSpPr/>
          <p:nvPr/>
        </p:nvSpPr>
        <p:spPr>
          <a:xfrm>
            <a:off x="6051158" y="2433465"/>
            <a:ext cx="2528066" cy="76693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192.168.102.0</a:t>
            </a:r>
          </a:p>
        </p:txBody>
      </p:sp>
      <p:sp>
        <p:nvSpPr>
          <p:cNvPr id="9" name="CasellaDiTesto 8">
            <a:extLst>
              <a:ext uri="{FF2B5EF4-FFF2-40B4-BE49-F238E27FC236}">
                <a16:creationId xmlns:a16="http://schemas.microsoft.com/office/drawing/2014/main" id="{9AB36C86-D31C-5742-9415-5E8D3AB49542}"/>
              </a:ext>
            </a:extLst>
          </p:cNvPr>
          <p:cNvSpPr txBox="1"/>
          <p:nvPr/>
        </p:nvSpPr>
        <p:spPr>
          <a:xfrm>
            <a:off x="1485899" y="1329952"/>
            <a:ext cx="1089211" cy="369332"/>
          </a:xfrm>
          <a:prstGeom prst="rect">
            <a:avLst/>
          </a:prstGeom>
          <a:noFill/>
        </p:spPr>
        <p:txBody>
          <a:bodyPr wrap="square" rtlCol="0">
            <a:spAutoFit/>
          </a:bodyPr>
          <a:lstStyle/>
          <a:p>
            <a:r>
              <a:rPr lang="en-US" dirty="0"/>
              <a:t>Tunnel0 </a:t>
            </a:r>
          </a:p>
        </p:txBody>
      </p:sp>
      <p:sp>
        <p:nvSpPr>
          <p:cNvPr id="10" name="CasellaDiTesto 9">
            <a:extLst>
              <a:ext uri="{FF2B5EF4-FFF2-40B4-BE49-F238E27FC236}">
                <a16:creationId xmlns:a16="http://schemas.microsoft.com/office/drawing/2014/main" id="{52555353-8C95-A947-A393-1DF8A36B98C0}"/>
              </a:ext>
            </a:extLst>
          </p:cNvPr>
          <p:cNvSpPr txBox="1"/>
          <p:nvPr/>
        </p:nvSpPr>
        <p:spPr>
          <a:xfrm>
            <a:off x="1485899" y="2466220"/>
            <a:ext cx="1089211" cy="369332"/>
          </a:xfrm>
          <a:prstGeom prst="rect">
            <a:avLst/>
          </a:prstGeom>
          <a:noFill/>
        </p:spPr>
        <p:txBody>
          <a:bodyPr wrap="square" rtlCol="0">
            <a:spAutoFit/>
          </a:bodyPr>
          <a:lstStyle/>
          <a:p>
            <a:r>
              <a:rPr lang="en-US" dirty="0"/>
              <a:t>Tunnel1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3"/>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003366"/>
              </a:buClr>
              <a:buSzPts val="2400"/>
              <a:buChar char="•"/>
            </a:pPr>
            <a:r>
              <a:rPr lang="en-US" sz="2400" dirty="0"/>
              <a:t>Traditional IP networks uses </a:t>
            </a:r>
            <a:r>
              <a:rPr lang="en-US" sz="2400" b="1" i="1" u="sng" dirty="0"/>
              <a:t>destination-based routing </a:t>
            </a:r>
            <a:endParaRPr dirty="0"/>
          </a:p>
          <a:p>
            <a:pPr marL="342900" lvl="0" indent="-342900" algn="l" rtl="0">
              <a:spcBef>
                <a:spcPts val="480"/>
              </a:spcBef>
              <a:spcAft>
                <a:spcPts val="0"/>
              </a:spcAft>
              <a:buClr>
                <a:srgbClr val="003366"/>
              </a:buClr>
              <a:buSzPts val="2400"/>
              <a:buChar char="•"/>
            </a:pPr>
            <a:r>
              <a:rPr lang="en-US" sz="2400" b="1" i="1" u="sng" dirty="0"/>
              <a:t>Explicit routing </a:t>
            </a:r>
            <a:r>
              <a:rPr lang="en-US" sz="2400" dirty="0"/>
              <a:t>(e.g. source based routing) is not supported </a:t>
            </a:r>
            <a:endParaRPr sz="2400" dirty="0"/>
          </a:p>
          <a:p>
            <a:pPr marL="342900" lvl="0" indent="-342900" algn="l" rtl="0">
              <a:spcBef>
                <a:spcPts val="480"/>
              </a:spcBef>
              <a:spcAft>
                <a:spcPts val="0"/>
              </a:spcAft>
              <a:buClr>
                <a:srgbClr val="003366"/>
              </a:buClr>
              <a:buSzPts val="2400"/>
              <a:buChar char="•"/>
            </a:pPr>
            <a:r>
              <a:rPr lang="en-US" sz="2400" dirty="0"/>
              <a:t>MPLS networks can support </a:t>
            </a:r>
            <a:r>
              <a:rPr lang="en-US" sz="2400" b="1" i="1" u="sng" dirty="0"/>
              <a:t>destination-based and explicit routing simultaneously</a:t>
            </a:r>
          </a:p>
          <a:p>
            <a:pPr marL="342900" lvl="0" indent="-342900">
              <a:spcBef>
                <a:spcPts val="480"/>
              </a:spcBef>
              <a:buSzPts val="2400"/>
            </a:pPr>
            <a:r>
              <a:rPr lang="it-IT" sz="2400" b="1" dirty="0"/>
              <a:t>TE</a:t>
            </a:r>
            <a:r>
              <a:rPr lang="it-IT" sz="2400" dirty="0"/>
              <a:t> </a:t>
            </a:r>
            <a:r>
              <a:rPr lang="it-IT" sz="2400" dirty="0" err="1"/>
              <a:t>is</a:t>
            </a:r>
            <a:r>
              <a:rPr lang="it-IT" sz="2400" dirty="0"/>
              <a:t> a </a:t>
            </a:r>
            <a:r>
              <a:rPr lang="it-IT" sz="2400" dirty="0" err="1"/>
              <a:t>generic</a:t>
            </a:r>
            <a:r>
              <a:rPr lang="it-IT" sz="2400" dirty="0"/>
              <a:t> </a:t>
            </a:r>
            <a:r>
              <a:rPr lang="it-IT" sz="2400" dirty="0" err="1"/>
              <a:t>name</a:t>
            </a:r>
            <a:r>
              <a:rPr lang="it-IT" sz="2400" dirty="0"/>
              <a:t> </a:t>
            </a:r>
            <a:r>
              <a:rPr lang="it-IT" sz="2400" dirty="0" err="1"/>
              <a:t>corresponding</a:t>
            </a:r>
            <a:r>
              <a:rPr lang="it-IT" sz="2400" dirty="0"/>
              <a:t> to the use of </a:t>
            </a:r>
            <a:r>
              <a:rPr lang="it-IT" sz="2400" dirty="0" err="1"/>
              <a:t>different</a:t>
            </a:r>
            <a:r>
              <a:rPr lang="it-IT" sz="2400" dirty="0"/>
              <a:t> </a:t>
            </a:r>
            <a:r>
              <a:rPr lang="it-IT" sz="2400" dirty="0" err="1"/>
              <a:t>technologies</a:t>
            </a:r>
            <a:r>
              <a:rPr lang="it-IT" sz="2400" dirty="0"/>
              <a:t> to </a:t>
            </a:r>
            <a:r>
              <a:rPr lang="it-IT" sz="2400" dirty="0" err="1"/>
              <a:t>optimize</a:t>
            </a:r>
            <a:r>
              <a:rPr lang="it-IT" sz="2400" dirty="0"/>
              <a:t> the </a:t>
            </a:r>
            <a:r>
              <a:rPr lang="it-IT" sz="2400" dirty="0" err="1"/>
              <a:t>utilization</a:t>
            </a:r>
            <a:r>
              <a:rPr lang="it-IT" sz="2400" dirty="0"/>
              <a:t> of a </a:t>
            </a:r>
            <a:r>
              <a:rPr lang="it-IT" sz="2400" dirty="0" err="1"/>
              <a:t>given</a:t>
            </a:r>
            <a:r>
              <a:rPr lang="it-IT" sz="2400" dirty="0"/>
              <a:t> </a:t>
            </a:r>
            <a:r>
              <a:rPr lang="it-IT" sz="2400" dirty="0" err="1"/>
              <a:t>backbone</a:t>
            </a:r>
            <a:r>
              <a:rPr lang="it-IT" sz="2400" dirty="0"/>
              <a:t> </a:t>
            </a:r>
            <a:r>
              <a:rPr lang="it-IT" sz="2400" dirty="0" err="1"/>
              <a:t>capacity</a:t>
            </a:r>
            <a:r>
              <a:rPr lang="it-IT" sz="2400" dirty="0"/>
              <a:t> and </a:t>
            </a:r>
            <a:r>
              <a:rPr lang="it-IT" sz="2400" dirty="0" err="1"/>
              <a:t>topology</a:t>
            </a:r>
            <a:r>
              <a:rPr lang="it-IT" sz="2400" dirty="0"/>
              <a:t>.</a:t>
            </a:r>
            <a:endParaRPr sz="2400" dirty="0"/>
          </a:p>
          <a:p>
            <a:pPr marL="342900" lvl="0" indent="-342900" algn="l" rtl="0">
              <a:spcBef>
                <a:spcPts val="480"/>
              </a:spcBef>
              <a:spcAft>
                <a:spcPts val="0"/>
              </a:spcAft>
              <a:buClr>
                <a:srgbClr val="003366"/>
              </a:buClr>
              <a:buSzPts val="2400"/>
              <a:buChar char="•"/>
            </a:pPr>
            <a:r>
              <a:rPr lang="en-US" sz="2400" b="1" i="1" u="sng" dirty="0"/>
              <a:t>MPLS TE </a:t>
            </a:r>
            <a:r>
              <a:rPr lang="en-US" sz="2400" dirty="0"/>
              <a:t>uses extensions to RSVP and MPLS forwarding to support constrained-based routing (taking into account more information on network constraints and policy requirements)</a:t>
            </a:r>
            <a:endParaRPr sz="2400" dirty="0"/>
          </a:p>
          <a:p>
            <a:pPr marL="342900" lvl="0" indent="-139700" algn="l" rtl="0">
              <a:spcBef>
                <a:spcPts val="640"/>
              </a:spcBef>
              <a:spcAft>
                <a:spcPts val="0"/>
              </a:spcAft>
              <a:buClr>
                <a:srgbClr val="003366"/>
              </a:buClr>
              <a:buSzPts val="3200"/>
              <a:buNone/>
            </a:pPr>
            <a:endParaRPr dirty="0"/>
          </a:p>
        </p:txBody>
      </p:sp>
      <p:sp>
        <p:nvSpPr>
          <p:cNvPr id="75" name="Google Shape;75;p3"/>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t>MPLS TE</a:t>
            </a:r>
            <a:endParaRPr/>
          </a:p>
        </p:txBody>
      </p:sp>
      <p:sp>
        <p:nvSpPr>
          <p:cNvPr id="76" name="Google Shape;76;p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a:t>
            </a:fld>
            <a:endParaRPr/>
          </a:p>
        </p:txBody>
      </p:sp>
      <mc:AlternateContent xmlns:mc="http://schemas.openxmlformats.org/markup-compatibility/2006" xmlns:p14="http://schemas.microsoft.com/office/powerpoint/2010/main">
        <mc:Choice Requires="p14">
          <p:contentPart p14:bwMode="auto" r:id="rId3">
            <p14:nvContentPartPr>
              <p14:cNvPr id="2" name="Input penna 1">
                <a:extLst>
                  <a:ext uri="{FF2B5EF4-FFF2-40B4-BE49-F238E27FC236}">
                    <a16:creationId xmlns:a16="http://schemas.microsoft.com/office/drawing/2014/main" id="{986BAA67-B8E2-BE4B-AB67-46AA83C15565}"/>
                  </a:ext>
                </a:extLst>
              </p14:cNvPr>
              <p14:cNvContentPartPr/>
              <p14:nvPr/>
            </p14:nvContentPartPr>
            <p14:xfrm>
              <a:off x="117360" y="427320"/>
              <a:ext cx="5932080" cy="4139640"/>
            </p14:xfrm>
          </p:contentPart>
        </mc:Choice>
        <mc:Fallback xmlns="">
          <p:pic>
            <p:nvPicPr>
              <p:cNvPr id="2" name="Input penna 1">
                <a:extLst>
                  <a:ext uri="{FF2B5EF4-FFF2-40B4-BE49-F238E27FC236}">
                    <a16:creationId xmlns:a16="http://schemas.microsoft.com/office/drawing/2014/main" id="{986BAA67-B8E2-BE4B-AB67-46AA83C15565}"/>
                  </a:ext>
                </a:extLst>
              </p:cNvPr>
              <p:cNvPicPr/>
              <p:nvPr/>
            </p:nvPicPr>
            <p:blipFill>
              <a:blip r:embed="rId4"/>
              <a:stretch>
                <a:fillRect/>
              </a:stretch>
            </p:blipFill>
            <p:spPr>
              <a:xfrm>
                <a:off x="101160" y="411120"/>
                <a:ext cx="5964480" cy="4172040"/>
              </a:xfrm>
              <a:prstGeom prst="rect">
                <a:avLst/>
              </a:prstGeom>
            </p:spPr>
          </p:pic>
        </mc:Fallback>
      </mc:AlternateContent>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E25DBB53-CDC3-0A4C-B036-3DE4E9CE8560}"/>
              </a:ext>
            </a:extLst>
          </p:cNvPr>
          <p:cNvSpPr>
            <a:spLocks noGrp="1"/>
          </p:cNvSpPr>
          <p:nvPr>
            <p:ph type="body" idx="1"/>
          </p:nvPr>
        </p:nvSpPr>
        <p:spPr/>
        <p:txBody>
          <a:bodyPr/>
          <a:lstStyle/>
          <a:p>
            <a:r>
              <a:rPr lang="en-US" dirty="0"/>
              <a:t>Generate tunnel0 (priority 2 2)</a:t>
            </a:r>
          </a:p>
          <a:p>
            <a:r>
              <a:rPr lang="en-US" dirty="0"/>
              <a:t>Generate tunnel01 (priority 3 3)</a:t>
            </a:r>
          </a:p>
          <a:p>
            <a:endParaRPr lang="en-US" dirty="0"/>
          </a:p>
          <a:p>
            <a:r>
              <a:rPr lang="en-US" dirty="0"/>
              <a:t>Turn on </a:t>
            </a:r>
            <a:r>
              <a:rPr lang="en-US" dirty="0">
                <a:latin typeface="Courier New" panose="02070309020205020404" pitchFamily="49" charset="0"/>
                <a:cs typeface="Courier New" panose="02070309020205020404" pitchFamily="49" charset="0"/>
              </a:rPr>
              <a:t>serial 2/1 </a:t>
            </a:r>
            <a:r>
              <a:rPr lang="en-US" dirty="0"/>
              <a:t>on R1</a:t>
            </a:r>
          </a:p>
          <a:p>
            <a:r>
              <a:rPr lang="en-US" dirty="0"/>
              <a:t>Increase priority of tunnel01 to 1 1</a:t>
            </a:r>
          </a:p>
          <a:p>
            <a:endParaRPr lang="en-US" dirty="0"/>
          </a:p>
          <a:p>
            <a:r>
              <a:rPr lang="en-US" dirty="0"/>
              <a:t>Check tunnel status at each step</a:t>
            </a:r>
          </a:p>
          <a:p>
            <a:r>
              <a:rPr lang="en-US" dirty="0"/>
              <a:t>Observe traffic</a:t>
            </a:r>
          </a:p>
          <a:p>
            <a:endParaRPr lang="en-US" dirty="0"/>
          </a:p>
        </p:txBody>
      </p:sp>
      <p:sp>
        <p:nvSpPr>
          <p:cNvPr id="3" name="Titolo 2">
            <a:extLst>
              <a:ext uri="{FF2B5EF4-FFF2-40B4-BE49-F238E27FC236}">
                <a16:creationId xmlns:a16="http://schemas.microsoft.com/office/drawing/2014/main" id="{BBB9C4F0-7E80-014D-ABB5-D4246770FF8B}"/>
              </a:ext>
            </a:extLst>
          </p:cNvPr>
          <p:cNvSpPr>
            <a:spLocks noGrp="1"/>
          </p:cNvSpPr>
          <p:nvPr>
            <p:ph type="title"/>
          </p:nvPr>
        </p:nvSpPr>
        <p:spPr/>
        <p:txBody>
          <a:bodyPr/>
          <a:lstStyle/>
          <a:p>
            <a:r>
              <a:rPr lang="en-US" dirty="0"/>
              <a:t>Test 1</a:t>
            </a:r>
          </a:p>
        </p:txBody>
      </p:sp>
      <p:sp>
        <p:nvSpPr>
          <p:cNvPr id="4" name="Segnaposto numero diapositiva 3">
            <a:extLst>
              <a:ext uri="{FF2B5EF4-FFF2-40B4-BE49-F238E27FC236}">
                <a16:creationId xmlns:a16="http://schemas.microsoft.com/office/drawing/2014/main" id="{355C83B0-D7BB-AC48-BBF3-A530DD2D6D2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20</a:t>
            </a:fld>
            <a:endParaRPr lang="en-US"/>
          </a:p>
        </p:txBody>
      </p:sp>
    </p:spTree>
    <p:extLst>
      <p:ext uri="{BB962C8B-B14F-4D97-AF65-F5344CB8AC3E}">
        <p14:creationId xmlns:p14="http://schemas.microsoft.com/office/powerpoint/2010/main" val="6926897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13"/>
          <p:cNvSpPr txBox="1">
            <a:spLocks noGrp="1"/>
          </p:cNvSpPr>
          <p:nvPr>
            <p:ph type="body" idx="1"/>
          </p:nvPr>
        </p:nvSpPr>
        <p:spPr>
          <a:xfrm>
            <a:off x="251520" y="1456184"/>
            <a:ext cx="8771456" cy="4925144"/>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003366"/>
              </a:buClr>
              <a:buSzPts val="2000"/>
              <a:buChar char="•"/>
            </a:pPr>
            <a:r>
              <a:rPr lang="en-US" sz="2000" dirty="0"/>
              <a:t>Define a tunnel (headend) with explicit path:</a:t>
            </a:r>
            <a:endParaRPr sz="2000" dirty="0"/>
          </a:p>
          <a:p>
            <a:pPr marL="457200" lvl="1" indent="-323850" algn="l" rtl="0">
              <a:spcBef>
                <a:spcPts val="360"/>
              </a:spcBef>
              <a:spcAft>
                <a:spcPts val="0"/>
              </a:spcAft>
              <a:buClr>
                <a:srgbClr val="003366"/>
              </a:buClr>
              <a:buSzPts val="1800"/>
              <a:buNone/>
            </a:pPr>
            <a:r>
              <a:rPr lang="en-US" sz="1800" dirty="0">
                <a:latin typeface="Courier New"/>
                <a:ea typeface="Courier New"/>
                <a:cs typeface="Courier New"/>
                <a:sym typeface="Courier New"/>
              </a:rPr>
              <a:t>interface Tunnel1</a:t>
            </a:r>
            <a:endParaRPr dirty="0"/>
          </a:p>
          <a:p>
            <a:pPr marL="914400" lvl="3" indent="-554038">
              <a:spcBef>
                <a:spcPts val="360"/>
              </a:spcBef>
              <a:buSzPts val="1800"/>
              <a:buNone/>
            </a:pPr>
            <a:r>
              <a:rPr lang="en-US" sz="1800" dirty="0" err="1">
                <a:latin typeface="Courier New"/>
                <a:ea typeface="Courier New"/>
                <a:cs typeface="Courier New"/>
                <a:sym typeface="Courier New"/>
              </a:rPr>
              <a:t>ip</a:t>
            </a:r>
            <a:r>
              <a:rPr lang="en-US" sz="1800" dirty="0">
                <a:latin typeface="Courier New"/>
                <a:ea typeface="Courier New"/>
                <a:cs typeface="Courier New"/>
                <a:sym typeface="Courier New"/>
              </a:rPr>
              <a:t> unnumbered Loopback0</a:t>
            </a:r>
            <a:endParaRPr sz="1800" dirty="0">
              <a:latin typeface="Courier New"/>
              <a:ea typeface="Courier New"/>
              <a:cs typeface="Courier New"/>
              <a:sym typeface="Courier New"/>
            </a:endParaRPr>
          </a:p>
          <a:p>
            <a:pPr marL="914400" lvl="3" indent="-554038">
              <a:spcBef>
                <a:spcPts val="360"/>
              </a:spcBef>
              <a:buSzPts val="1800"/>
              <a:buNone/>
            </a:pPr>
            <a:r>
              <a:rPr lang="en-US" sz="1800" dirty="0">
                <a:latin typeface="Courier New"/>
                <a:ea typeface="Courier New"/>
                <a:cs typeface="Courier New"/>
                <a:sym typeface="Courier New"/>
              </a:rPr>
              <a:t>tunnel destination 172.16.1.5</a:t>
            </a:r>
            <a:endParaRPr sz="3600" dirty="0"/>
          </a:p>
          <a:p>
            <a:pPr marL="914400" lvl="3" indent="-554038">
              <a:spcBef>
                <a:spcPts val="360"/>
              </a:spcBef>
              <a:buSzPts val="1800"/>
              <a:buNone/>
            </a:pPr>
            <a:r>
              <a:rPr lang="en-US" sz="1800" dirty="0">
                <a:latin typeface="Courier New"/>
                <a:ea typeface="Courier New"/>
                <a:cs typeface="Courier New"/>
                <a:sym typeface="Courier New"/>
              </a:rPr>
              <a:t>tunnel mode </a:t>
            </a:r>
            <a:r>
              <a:rPr lang="en-US" sz="1800" dirty="0" err="1">
                <a:latin typeface="Courier New"/>
                <a:ea typeface="Courier New"/>
                <a:cs typeface="Courier New"/>
                <a:sym typeface="Courier New"/>
              </a:rPr>
              <a:t>mpls</a:t>
            </a:r>
            <a:r>
              <a:rPr lang="en-US" sz="1800" dirty="0">
                <a:latin typeface="Courier New"/>
                <a:ea typeface="Courier New"/>
                <a:cs typeface="Courier New"/>
                <a:sym typeface="Courier New"/>
              </a:rPr>
              <a:t> traffic-</a:t>
            </a:r>
            <a:r>
              <a:rPr lang="en-US" sz="1800" dirty="0" err="1">
                <a:latin typeface="Courier New"/>
                <a:ea typeface="Courier New"/>
                <a:cs typeface="Courier New"/>
                <a:sym typeface="Courier New"/>
              </a:rPr>
              <a:t>eng</a:t>
            </a:r>
            <a:endParaRPr sz="1800" dirty="0">
              <a:latin typeface="Courier New"/>
              <a:ea typeface="Courier New"/>
              <a:cs typeface="Courier New"/>
              <a:sym typeface="Courier New"/>
            </a:endParaRPr>
          </a:p>
          <a:p>
            <a:pPr marL="914400" lvl="3" indent="-554038">
              <a:spcBef>
                <a:spcPts val="360"/>
              </a:spcBef>
              <a:buSzPts val="1800"/>
              <a:buNone/>
            </a:pPr>
            <a:r>
              <a:rPr lang="en-US" sz="1800" dirty="0">
                <a:latin typeface="Courier New"/>
                <a:ea typeface="Courier New"/>
                <a:cs typeface="Courier New"/>
                <a:sym typeface="Courier New"/>
              </a:rPr>
              <a:t>tunnel </a:t>
            </a:r>
            <a:r>
              <a:rPr lang="en-US" sz="1800" dirty="0" err="1">
                <a:latin typeface="Courier New"/>
                <a:ea typeface="Courier New"/>
                <a:cs typeface="Courier New"/>
                <a:sym typeface="Courier New"/>
              </a:rPr>
              <a:t>mpls</a:t>
            </a:r>
            <a:r>
              <a:rPr lang="en-US" sz="1800" dirty="0">
                <a:latin typeface="Courier New"/>
                <a:ea typeface="Courier New"/>
                <a:cs typeface="Courier New"/>
                <a:sym typeface="Courier New"/>
              </a:rPr>
              <a:t> traffic-</a:t>
            </a:r>
            <a:r>
              <a:rPr lang="en-US" sz="1800" dirty="0" err="1">
                <a:latin typeface="Courier New"/>
                <a:ea typeface="Courier New"/>
                <a:cs typeface="Courier New"/>
                <a:sym typeface="Courier New"/>
              </a:rPr>
              <a:t>eng</a:t>
            </a:r>
            <a:r>
              <a:rPr lang="en-US" sz="1800" dirty="0">
                <a:latin typeface="Courier New"/>
                <a:ea typeface="Courier New"/>
                <a:cs typeface="Courier New"/>
                <a:sym typeface="Courier New"/>
              </a:rPr>
              <a:t> autoroute announce</a:t>
            </a:r>
            <a:endParaRPr sz="3600" dirty="0"/>
          </a:p>
          <a:p>
            <a:pPr marL="914400" lvl="3" indent="-554038">
              <a:spcBef>
                <a:spcPts val="360"/>
              </a:spcBef>
              <a:buSzPts val="1800"/>
              <a:buNone/>
            </a:pPr>
            <a:r>
              <a:rPr lang="en-US" sz="1800" dirty="0">
                <a:latin typeface="Courier New"/>
                <a:ea typeface="Courier New"/>
                <a:cs typeface="Courier New"/>
                <a:sym typeface="Courier New"/>
              </a:rPr>
              <a:t>tunnel </a:t>
            </a:r>
            <a:r>
              <a:rPr lang="en-US" sz="1800" dirty="0" err="1">
                <a:latin typeface="Courier New"/>
                <a:ea typeface="Courier New"/>
                <a:cs typeface="Courier New"/>
                <a:sym typeface="Courier New"/>
              </a:rPr>
              <a:t>mpls</a:t>
            </a:r>
            <a:r>
              <a:rPr lang="en-US" sz="1800" dirty="0">
                <a:latin typeface="Courier New"/>
                <a:ea typeface="Courier New"/>
                <a:cs typeface="Courier New"/>
                <a:sym typeface="Courier New"/>
              </a:rPr>
              <a:t> traffic-</a:t>
            </a:r>
            <a:r>
              <a:rPr lang="en-US" sz="1800" dirty="0" err="1">
                <a:latin typeface="Courier New"/>
                <a:ea typeface="Courier New"/>
                <a:cs typeface="Courier New"/>
                <a:sym typeface="Courier New"/>
              </a:rPr>
              <a:t>eng</a:t>
            </a:r>
            <a:r>
              <a:rPr lang="en-US" sz="1800" dirty="0">
                <a:latin typeface="Courier New"/>
                <a:ea typeface="Courier New"/>
                <a:cs typeface="Courier New"/>
                <a:sym typeface="Courier New"/>
              </a:rPr>
              <a:t> priority 2 2</a:t>
            </a:r>
            <a:endParaRPr sz="3600" dirty="0"/>
          </a:p>
          <a:p>
            <a:pPr marL="914400" lvl="3" indent="-554038">
              <a:spcBef>
                <a:spcPts val="360"/>
              </a:spcBef>
              <a:buSzPts val="1800"/>
              <a:buNone/>
            </a:pPr>
            <a:r>
              <a:rPr lang="en-US" sz="1800" dirty="0">
                <a:latin typeface="Courier New"/>
                <a:ea typeface="Courier New"/>
                <a:cs typeface="Courier New"/>
                <a:sym typeface="Courier New"/>
              </a:rPr>
              <a:t>tunnel </a:t>
            </a:r>
            <a:r>
              <a:rPr lang="en-US" sz="1800" dirty="0" err="1">
                <a:latin typeface="Courier New"/>
                <a:ea typeface="Courier New"/>
                <a:cs typeface="Courier New"/>
                <a:sym typeface="Courier New"/>
              </a:rPr>
              <a:t>mpls</a:t>
            </a:r>
            <a:r>
              <a:rPr lang="en-US" sz="1800" dirty="0">
                <a:latin typeface="Courier New"/>
                <a:ea typeface="Courier New"/>
                <a:cs typeface="Courier New"/>
                <a:sym typeface="Courier New"/>
              </a:rPr>
              <a:t> traffic-</a:t>
            </a:r>
            <a:r>
              <a:rPr lang="en-US" sz="1800" dirty="0" err="1">
                <a:latin typeface="Courier New"/>
                <a:ea typeface="Courier New"/>
                <a:cs typeface="Courier New"/>
                <a:sym typeface="Courier New"/>
              </a:rPr>
              <a:t>eng</a:t>
            </a:r>
            <a:r>
              <a:rPr lang="en-US" sz="1800" dirty="0">
                <a:latin typeface="Courier New"/>
                <a:ea typeface="Courier New"/>
                <a:cs typeface="Courier New"/>
                <a:sym typeface="Courier New"/>
              </a:rPr>
              <a:t> bandwidth 400</a:t>
            </a:r>
            <a:endParaRPr sz="3600" dirty="0"/>
          </a:p>
          <a:p>
            <a:pPr marL="914400" lvl="3" indent="-554038">
              <a:spcBef>
                <a:spcPts val="360"/>
              </a:spcBef>
              <a:buSzPts val="1800"/>
              <a:buNone/>
            </a:pPr>
            <a:r>
              <a:rPr lang="en-US" sz="1800" dirty="0">
                <a:latin typeface="Courier New"/>
                <a:ea typeface="Courier New"/>
                <a:cs typeface="Courier New"/>
                <a:sym typeface="Courier New"/>
              </a:rPr>
              <a:t>tunnel </a:t>
            </a:r>
            <a:r>
              <a:rPr lang="en-US" sz="1800" dirty="0" err="1">
                <a:latin typeface="Courier New"/>
                <a:ea typeface="Courier New"/>
                <a:cs typeface="Courier New"/>
                <a:sym typeface="Courier New"/>
              </a:rPr>
              <a:t>mpls</a:t>
            </a:r>
            <a:r>
              <a:rPr lang="en-US" sz="1800" dirty="0">
                <a:latin typeface="Courier New"/>
                <a:ea typeface="Courier New"/>
                <a:cs typeface="Courier New"/>
                <a:sym typeface="Courier New"/>
              </a:rPr>
              <a:t> traffic-</a:t>
            </a:r>
            <a:r>
              <a:rPr lang="en-US" sz="1800" dirty="0" err="1">
                <a:latin typeface="Courier New"/>
                <a:ea typeface="Courier New"/>
                <a:cs typeface="Courier New"/>
                <a:sym typeface="Courier New"/>
              </a:rPr>
              <a:t>eng</a:t>
            </a:r>
            <a:r>
              <a:rPr lang="en-US" sz="1800" dirty="0">
                <a:latin typeface="Courier New"/>
                <a:ea typeface="Courier New"/>
                <a:cs typeface="Courier New"/>
                <a:sym typeface="Courier New"/>
              </a:rPr>
              <a:t> path-option 1 explicit name </a:t>
            </a:r>
            <a:r>
              <a:rPr lang="en-US" sz="1800" dirty="0" err="1">
                <a:latin typeface="Courier New"/>
                <a:ea typeface="Courier New"/>
                <a:cs typeface="Courier New"/>
                <a:sym typeface="Courier New"/>
              </a:rPr>
              <a:t>longpath</a:t>
            </a:r>
            <a:endParaRPr sz="1800" dirty="0">
              <a:latin typeface="Courier New"/>
              <a:ea typeface="Courier New"/>
              <a:cs typeface="Courier New"/>
              <a:sym typeface="Courier New"/>
            </a:endParaRPr>
          </a:p>
          <a:p>
            <a:pPr marL="914400" lvl="3" indent="-554038">
              <a:spcBef>
                <a:spcPts val="360"/>
              </a:spcBef>
              <a:buSzPts val="1800"/>
              <a:buNone/>
            </a:pPr>
            <a:r>
              <a:rPr lang="en-US" sz="1800" dirty="0">
                <a:latin typeface="Courier New"/>
                <a:ea typeface="Courier New"/>
                <a:cs typeface="Courier New"/>
                <a:sym typeface="Courier New"/>
              </a:rPr>
              <a:t>tunnel </a:t>
            </a:r>
            <a:r>
              <a:rPr lang="en-US" sz="1800" dirty="0" err="1">
                <a:latin typeface="Courier New"/>
                <a:ea typeface="Courier New"/>
                <a:cs typeface="Courier New"/>
                <a:sym typeface="Courier New"/>
              </a:rPr>
              <a:t>mpls</a:t>
            </a:r>
            <a:r>
              <a:rPr lang="en-US" sz="1800" dirty="0">
                <a:latin typeface="Courier New"/>
                <a:ea typeface="Courier New"/>
                <a:cs typeface="Courier New"/>
                <a:sym typeface="Courier New"/>
              </a:rPr>
              <a:t> traffic-</a:t>
            </a:r>
            <a:r>
              <a:rPr lang="en-US" sz="1800" dirty="0" err="1">
                <a:latin typeface="Courier New"/>
                <a:ea typeface="Courier New"/>
                <a:cs typeface="Courier New"/>
                <a:sym typeface="Courier New"/>
              </a:rPr>
              <a:t>eng</a:t>
            </a:r>
            <a:r>
              <a:rPr lang="en-US" sz="1800" dirty="0">
                <a:latin typeface="Courier New"/>
                <a:ea typeface="Courier New"/>
                <a:cs typeface="Courier New"/>
                <a:sym typeface="Courier New"/>
              </a:rPr>
              <a:t> path-option 2 dynamic bandwidth 400</a:t>
            </a:r>
            <a:endParaRPr sz="3600" dirty="0"/>
          </a:p>
          <a:p>
            <a:pPr marL="342900" indent="17463">
              <a:spcBef>
                <a:spcPts val="400"/>
              </a:spcBef>
              <a:buSzPts val="2000"/>
              <a:buNone/>
            </a:pPr>
            <a:r>
              <a:rPr lang="en-US" sz="1800" dirty="0">
                <a:latin typeface="Courier New"/>
                <a:ea typeface="Courier New"/>
                <a:cs typeface="Courier New"/>
                <a:sym typeface="Courier New"/>
              </a:rPr>
              <a:t>tunnel </a:t>
            </a:r>
            <a:r>
              <a:rPr lang="en-US" sz="1800" dirty="0" err="1">
                <a:latin typeface="Courier New"/>
                <a:ea typeface="Courier New"/>
                <a:cs typeface="Courier New"/>
                <a:sym typeface="Courier New"/>
              </a:rPr>
              <a:t>mpls</a:t>
            </a:r>
            <a:r>
              <a:rPr lang="en-US" sz="1800" dirty="0">
                <a:latin typeface="Courier New"/>
                <a:ea typeface="Courier New"/>
                <a:cs typeface="Courier New"/>
                <a:sym typeface="Courier New"/>
              </a:rPr>
              <a:t> traffic-</a:t>
            </a:r>
            <a:r>
              <a:rPr lang="en-US" sz="1800" dirty="0" err="1">
                <a:latin typeface="Courier New"/>
                <a:ea typeface="Courier New"/>
                <a:cs typeface="Courier New"/>
                <a:sym typeface="Courier New"/>
              </a:rPr>
              <a:t>eng</a:t>
            </a:r>
            <a:r>
              <a:rPr lang="en-US" sz="1800" dirty="0">
                <a:latin typeface="Courier New"/>
                <a:ea typeface="Courier New"/>
                <a:cs typeface="Courier New"/>
                <a:sym typeface="Courier New"/>
              </a:rPr>
              <a:t> path-option 3 dynamic bandwidth 0</a:t>
            </a:r>
            <a:endParaRPr lang="en-US" sz="1800" dirty="0"/>
          </a:p>
          <a:p>
            <a:pPr marL="342900" lvl="0" indent="17463" algn="l" rtl="0">
              <a:spcBef>
                <a:spcPts val="400"/>
              </a:spcBef>
              <a:spcAft>
                <a:spcPts val="0"/>
              </a:spcAft>
              <a:buClr>
                <a:srgbClr val="003366"/>
              </a:buClr>
              <a:buSzPts val="2000"/>
              <a:buChar char="•"/>
            </a:pPr>
            <a:endParaRPr lang="en-US" sz="2000" dirty="0"/>
          </a:p>
          <a:p>
            <a:pPr marL="342900" lvl="0" indent="-342900" algn="l" rtl="0">
              <a:spcBef>
                <a:spcPts val="400"/>
              </a:spcBef>
              <a:spcAft>
                <a:spcPts val="0"/>
              </a:spcAft>
              <a:buClr>
                <a:srgbClr val="003366"/>
              </a:buClr>
              <a:buSzPts val="2000"/>
              <a:buChar char="•"/>
            </a:pPr>
            <a:r>
              <a:rPr lang="en-US" sz="2000" dirty="0"/>
              <a:t>Define the path:</a:t>
            </a:r>
            <a:endParaRPr sz="2000" dirty="0"/>
          </a:p>
          <a:p>
            <a:pPr marL="457200" lvl="1" indent="-323850" algn="l" rtl="0">
              <a:spcBef>
                <a:spcPts val="360"/>
              </a:spcBef>
              <a:spcAft>
                <a:spcPts val="0"/>
              </a:spcAft>
              <a:buClr>
                <a:srgbClr val="003366"/>
              </a:buClr>
              <a:buSzPts val="1800"/>
              <a:buNone/>
            </a:pPr>
            <a:r>
              <a:rPr lang="en-US" sz="1800" dirty="0" err="1">
                <a:latin typeface="Courier New"/>
                <a:ea typeface="Courier New"/>
                <a:cs typeface="Courier New"/>
                <a:sym typeface="Courier New"/>
              </a:rPr>
              <a:t>ip</a:t>
            </a:r>
            <a:r>
              <a:rPr lang="en-US" sz="1800" dirty="0">
                <a:latin typeface="Courier New"/>
                <a:ea typeface="Courier New"/>
                <a:cs typeface="Courier New"/>
                <a:sym typeface="Courier New"/>
              </a:rPr>
              <a:t> explicit-path name </a:t>
            </a:r>
            <a:r>
              <a:rPr lang="en-US" sz="1800" dirty="0" err="1">
                <a:latin typeface="Courier New"/>
                <a:ea typeface="Courier New"/>
                <a:cs typeface="Courier New"/>
                <a:sym typeface="Courier New"/>
              </a:rPr>
              <a:t>longpath</a:t>
            </a:r>
            <a:r>
              <a:rPr lang="en-US" sz="1800" dirty="0">
                <a:latin typeface="Courier New"/>
                <a:ea typeface="Courier New"/>
                <a:cs typeface="Courier New"/>
                <a:sym typeface="Courier New"/>
              </a:rPr>
              <a:t> enable</a:t>
            </a:r>
            <a:endParaRPr dirty="0"/>
          </a:p>
          <a:p>
            <a:pPr marL="914400" lvl="2" indent="-323850">
              <a:spcBef>
                <a:spcPts val="360"/>
              </a:spcBef>
              <a:buSzPts val="1800"/>
              <a:buNone/>
            </a:pPr>
            <a:r>
              <a:rPr lang="en-US" sz="1800" dirty="0">
                <a:latin typeface="Courier New"/>
                <a:ea typeface="Courier New"/>
                <a:cs typeface="Courier New"/>
                <a:sym typeface="Courier New"/>
              </a:rPr>
              <a:t>next-address 10.2.2.2</a:t>
            </a:r>
            <a:endParaRPr sz="3200" dirty="0"/>
          </a:p>
          <a:p>
            <a:pPr marL="914400" lvl="2" indent="-323850">
              <a:spcBef>
                <a:spcPts val="360"/>
              </a:spcBef>
              <a:buSzPts val="1800"/>
              <a:buNone/>
            </a:pPr>
            <a:r>
              <a:rPr lang="en-US" sz="1800" dirty="0">
                <a:latin typeface="Courier New"/>
                <a:ea typeface="Courier New"/>
                <a:cs typeface="Courier New"/>
                <a:sym typeface="Courier New"/>
              </a:rPr>
              <a:t>next-address 10.3.3.2</a:t>
            </a:r>
            <a:endParaRPr sz="3200" dirty="0"/>
          </a:p>
          <a:p>
            <a:pPr marL="914400" lvl="2" indent="-323850">
              <a:spcBef>
                <a:spcPts val="360"/>
              </a:spcBef>
              <a:buSzPts val="1800"/>
              <a:buNone/>
            </a:pPr>
            <a:r>
              <a:rPr lang="en-US" sz="1800" dirty="0">
                <a:latin typeface="Courier New"/>
                <a:ea typeface="Courier New"/>
                <a:cs typeface="Courier New"/>
                <a:sym typeface="Courier New"/>
              </a:rPr>
              <a:t>next-address 10.4.4.2</a:t>
            </a:r>
            <a:endParaRPr sz="1800" dirty="0">
              <a:latin typeface="Courier New"/>
              <a:ea typeface="Courier New"/>
              <a:cs typeface="Courier New"/>
              <a:sym typeface="Courier New"/>
            </a:endParaRPr>
          </a:p>
          <a:p>
            <a:pPr marL="742950" lvl="1" indent="-158750" algn="l" rtl="0">
              <a:spcBef>
                <a:spcPts val="400"/>
              </a:spcBef>
              <a:spcAft>
                <a:spcPts val="0"/>
              </a:spcAft>
              <a:buClr>
                <a:srgbClr val="003366"/>
              </a:buClr>
              <a:buSzPts val="2000"/>
              <a:buNone/>
            </a:pPr>
            <a:endParaRPr sz="2000" dirty="0">
              <a:latin typeface="Courier New"/>
              <a:ea typeface="Courier New"/>
              <a:cs typeface="Courier New"/>
              <a:sym typeface="Courier New"/>
            </a:endParaRPr>
          </a:p>
          <a:p>
            <a:pPr marL="742950" lvl="1" indent="-158750" algn="l" rtl="0">
              <a:spcBef>
                <a:spcPts val="400"/>
              </a:spcBef>
              <a:spcAft>
                <a:spcPts val="0"/>
              </a:spcAft>
              <a:buClr>
                <a:srgbClr val="003366"/>
              </a:buClr>
              <a:buSzPts val="2000"/>
              <a:buNone/>
            </a:pPr>
            <a:endParaRPr sz="2000" dirty="0">
              <a:latin typeface="Courier New"/>
              <a:ea typeface="Courier New"/>
              <a:cs typeface="Courier New"/>
              <a:sym typeface="Courier New"/>
            </a:endParaRPr>
          </a:p>
          <a:p>
            <a:pPr marL="457200" lvl="1" indent="0" algn="l" rtl="0">
              <a:spcBef>
                <a:spcPts val="560"/>
              </a:spcBef>
              <a:spcAft>
                <a:spcPts val="0"/>
              </a:spcAft>
              <a:buClr>
                <a:srgbClr val="003366"/>
              </a:buClr>
              <a:buSzPts val="2800"/>
              <a:buNone/>
            </a:pPr>
            <a:endParaRPr dirty="0"/>
          </a:p>
        </p:txBody>
      </p:sp>
      <p:sp>
        <p:nvSpPr>
          <p:cNvPr id="153" name="Google Shape;153;p13"/>
          <p:cNvSpPr txBox="1">
            <a:spLocks noGrp="1"/>
          </p:cNvSpPr>
          <p:nvPr>
            <p:ph type="title"/>
          </p:nvPr>
        </p:nvSpPr>
        <p:spPr>
          <a:xfrm>
            <a:off x="251519" y="116632"/>
            <a:ext cx="8421833" cy="1080120"/>
          </a:xfrm>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dirty="0"/>
              <a:t>MPLS TE – Explicit-path Tunnels</a:t>
            </a:r>
            <a:endParaRPr dirty="0"/>
          </a:p>
        </p:txBody>
      </p:sp>
      <p:sp>
        <p:nvSpPr>
          <p:cNvPr id="154" name="Google Shape;154;p13"/>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mc:AlternateContent xmlns:mc="http://schemas.openxmlformats.org/markup-compatibility/2006">
        <mc:Choice xmlns:p14="http://schemas.microsoft.com/office/powerpoint/2010/main" Requires="p14">
          <p:contentPart p14:bwMode="auto" r:id="rId3">
            <p14:nvContentPartPr>
              <p14:cNvPr id="2" name="Input penna 1">
                <a:extLst>
                  <a:ext uri="{FF2B5EF4-FFF2-40B4-BE49-F238E27FC236}">
                    <a16:creationId xmlns:a16="http://schemas.microsoft.com/office/drawing/2014/main" id="{C4D447DA-8448-9346-AA8D-D3139AD995BE}"/>
                  </a:ext>
                </a:extLst>
              </p14:cNvPr>
              <p14:cNvContentPartPr/>
              <p14:nvPr/>
            </p14:nvContentPartPr>
            <p14:xfrm>
              <a:off x="359280" y="2404440"/>
              <a:ext cx="8497080" cy="4422240"/>
            </p14:xfrm>
          </p:contentPart>
        </mc:Choice>
        <mc:Fallback>
          <p:pic>
            <p:nvPicPr>
              <p:cNvPr id="2" name="Input penna 1">
                <a:extLst>
                  <a:ext uri="{FF2B5EF4-FFF2-40B4-BE49-F238E27FC236}">
                    <a16:creationId xmlns:a16="http://schemas.microsoft.com/office/drawing/2014/main" id="{C4D447DA-8448-9346-AA8D-D3139AD995BE}"/>
                  </a:ext>
                </a:extLst>
              </p:cNvPr>
              <p:cNvPicPr/>
              <p:nvPr/>
            </p:nvPicPr>
            <p:blipFill>
              <a:blip r:embed="rId4"/>
              <a:stretch>
                <a:fillRect/>
              </a:stretch>
            </p:blipFill>
            <p:spPr>
              <a:xfrm>
                <a:off x="343080" y="2388240"/>
                <a:ext cx="8529480" cy="445464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3" name="Input penna 2">
                <a:extLst>
                  <a:ext uri="{FF2B5EF4-FFF2-40B4-BE49-F238E27FC236}">
                    <a16:creationId xmlns:a16="http://schemas.microsoft.com/office/drawing/2014/main" id="{63862358-F425-7140-8A32-C223C89577D8}"/>
                  </a:ext>
                </a:extLst>
              </p14:cNvPr>
              <p14:cNvContentPartPr/>
              <p14:nvPr/>
            </p14:nvContentPartPr>
            <p14:xfrm>
              <a:off x="305640" y="2215440"/>
              <a:ext cx="8445240" cy="2191320"/>
            </p14:xfrm>
          </p:contentPart>
        </mc:Choice>
        <mc:Fallback>
          <p:pic>
            <p:nvPicPr>
              <p:cNvPr id="3" name="Input penna 2">
                <a:extLst>
                  <a:ext uri="{FF2B5EF4-FFF2-40B4-BE49-F238E27FC236}">
                    <a16:creationId xmlns:a16="http://schemas.microsoft.com/office/drawing/2014/main" id="{63862358-F425-7140-8A32-C223C89577D8}"/>
                  </a:ext>
                </a:extLst>
              </p:cNvPr>
              <p:cNvPicPr/>
              <p:nvPr/>
            </p:nvPicPr>
            <p:blipFill>
              <a:blip r:embed="rId6"/>
              <a:stretch>
                <a:fillRect/>
              </a:stretch>
            </p:blipFill>
            <p:spPr>
              <a:xfrm>
                <a:off x="289440" y="2199240"/>
                <a:ext cx="8477640" cy="2223720"/>
              </a:xfrm>
              <a:prstGeom prst="rect">
                <a:avLst/>
              </a:prstGeom>
            </p:spPr>
          </p:pic>
        </mc:Fallback>
      </mc:AlternateContent>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24BE9C70-BB24-E041-9EB4-60594A368B58}"/>
              </a:ext>
            </a:extLst>
          </p:cNvPr>
          <p:cNvSpPr>
            <a:spLocks noGrp="1"/>
          </p:cNvSpPr>
          <p:nvPr>
            <p:ph type="body" idx="1"/>
          </p:nvPr>
        </p:nvSpPr>
        <p:spPr>
          <a:xfrm>
            <a:off x="-110169" y="116632"/>
            <a:ext cx="9088915" cy="1671809"/>
          </a:xfrm>
        </p:spPr>
        <p:txBody>
          <a:bodyPr/>
          <a:lstStyle/>
          <a:p>
            <a:pPr marL="914400" lvl="3" indent="-554038">
              <a:spcBef>
                <a:spcPts val="360"/>
              </a:spcBef>
              <a:buSzPts val="1800"/>
              <a:buNone/>
            </a:pPr>
            <a:r>
              <a:rPr lang="en-US" sz="1800" dirty="0">
                <a:latin typeface="Courier New"/>
                <a:ea typeface="Courier New"/>
                <a:cs typeface="Courier New"/>
                <a:sym typeface="Courier New"/>
              </a:rPr>
              <a:t>tunnel </a:t>
            </a:r>
            <a:r>
              <a:rPr lang="en-US" sz="1800" dirty="0" err="1">
                <a:latin typeface="Courier New"/>
                <a:ea typeface="Courier New"/>
                <a:cs typeface="Courier New"/>
                <a:sym typeface="Courier New"/>
              </a:rPr>
              <a:t>mpls</a:t>
            </a:r>
            <a:r>
              <a:rPr lang="en-US" sz="1800" dirty="0">
                <a:latin typeface="Courier New"/>
                <a:ea typeface="Courier New"/>
                <a:cs typeface="Courier New"/>
                <a:sym typeface="Courier New"/>
              </a:rPr>
              <a:t> traffic-</a:t>
            </a:r>
            <a:r>
              <a:rPr lang="en-US" sz="1800" dirty="0" err="1">
                <a:latin typeface="Courier New"/>
                <a:ea typeface="Courier New"/>
                <a:cs typeface="Courier New"/>
                <a:sym typeface="Courier New"/>
              </a:rPr>
              <a:t>eng</a:t>
            </a:r>
            <a:r>
              <a:rPr lang="en-US" sz="1800" dirty="0">
                <a:latin typeface="Courier New"/>
                <a:ea typeface="Courier New"/>
                <a:cs typeface="Courier New"/>
                <a:sym typeface="Courier New"/>
              </a:rPr>
              <a:t> path-option 1 explicit name </a:t>
            </a:r>
            <a:r>
              <a:rPr lang="en-US" sz="1800" dirty="0" err="1">
                <a:latin typeface="Courier New"/>
                <a:ea typeface="Courier New"/>
                <a:cs typeface="Courier New"/>
                <a:sym typeface="Courier New"/>
              </a:rPr>
              <a:t>longpath</a:t>
            </a:r>
            <a:endParaRPr lang="en-US" sz="1800" dirty="0">
              <a:latin typeface="Courier New"/>
              <a:ea typeface="Courier New"/>
              <a:cs typeface="Courier New"/>
              <a:sym typeface="Courier New"/>
            </a:endParaRPr>
          </a:p>
          <a:p>
            <a:pPr marL="914400" lvl="3" indent="-554038">
              <a:spcBef>
                <a:spcPts val="360"/>
              </a:spcBef>
              <a:buSzPts val="1800"/>
              <a:buNone/>
            </a:pPr>
            <a:r>
              <a:rPr lang="en-US" sz="1800" dirty="0">
                <a:latin typeface="Courier New"/>
                <a:ea typeface="Courier New"/>
                <a:cs typeface="Courier New"/>
                <a:sym typeface="Courier New"/>
              </a:rPr>
              <a:t>tunnel </a:t>
            </a:r>
            <a:r>
              <a:rPr lang="en-US" sz="1800" dirty="0" err="1">
                <a:latin typeface="Courier New"/>
                <a:ea typeface="Courier New"/>
                <a:cs typeface="Courier New"/>
                <a:sym typeface="Courier New"/>
              </a:rPr>
              <a:t>mpls</a:t>
            </a:r>
            <a:r>
              <a:rPr lang="en-US" sz="1800" dirty="0">
                <a:latin typeface="Courier New"/>
                <a:ea typeface="Courier New"/>
                <a:cs typeface="Courier New"/>
                <a:sym typeface="Courier New"/>
              </a:rPr>
              <a:t> traffic-</a:t>
            </a:r>
            <a:r>
              <a:rPr lang="en-US" sz="1800" dirty="0" err="1">
                <a:latin typeface="Courier New"/>
                <a:ea typeface="Courier New"/>
                <a:cs typeface="Courier New"/>
                <a:sym typeface="Courier New"/>
              </a:rPr>
              <a:t>eng</a:t>
            </a:r>
            <a:r>
              <a:rPr lang="en-US" sz="1800" dirty="0">
                <a:latin typeface="Courier New"/>
                <a:ea typeface="Courier New"/>
                <a:cs typeface="Courier New"/>
                <a:sym typeface="Courier New"/>
              </a:rPr>
              <a:t> path-option 2 dynamic bandwidth 400</a:t>
            </a:r>
            <a:endParaRPr lang="en-US" sz="3600" dirty="0"/>
          </a:p>
          <a:p>
            <a:pPr marL="342900" indent="17463">
              <a:spcBef>
                <a:spcPts val="400"/>
              </a:spcBef>
              <a:buSzPts val="2000"/>
              <a:buNone/>
            </a:pPr>
            <a:r>
              <a:rPr lang="en-US" sz="1800" dirty="0">
                <a:latin typeface="Courier New"/>
                <a:ea typeface="Courier New"/>
                <a:cs typeface="Courier New"/>
                <a:sym typeface="Courier New"/>
              </a:rPr>
              <a:t>tunnel </a:t>
            </a:r>
            <a:r>
              <a:rPr lang="en-US" sz="1800" dirty="0" err="1">
                <a:latin typeface="Courier New"/>
                <a:ea typeface="Courier New"/>
                <a:cs typeface="Courier New"/>
                <a:sym typeface="Courier New"/>
              </a:rPr>
              <a:t>mpls</a:t>
            </a:r>
            <a:r>
              <a:rPr lang="en-US" sz="1800" dirty="0">
                <a:latin typeface="Courier New"/>
                <a:ea typeface="Courier New"/>
                <a:cs typeface="Courier New"/>
                <a:sym typeface="Courier New"/>
              </a:rPr>
              <a:t> traffic-</a:t>
            </a:r>
            <a:r>
              <a:rPr lang="en-US" sz="1800" dirty="0" err="1">
                <a:latin typeface="Courier New"/>
                <a:ea typeface="Courier New"/>
                <a:cs typeface="Courier New"/>
                <a:sym typeface="Courier New"/>
              </a:rPr>
              <a:t>eng</a:t>
            </a:r>
            <a:r>
              <a:rPr lang="en-US" sz="1800" dirty="0">
                <a:latin typeface="Courier New"/>
                <a:ea typeface="Courier New"/>
                <a:cs typeface="Courier New"/>
                <a:sym typeface="Courier New"/>
              </a:rPr>
              <a:t> path-option 3 dynamic bandwidth 0</a:t>
            </a:r>
            <a:endParaRPr lang="en-US" sz="1800" dirty="0"/>
          </a:p>
          <a:p>
            <a:endParaRPr lang="en-US" dirty="0"/>
          </a:p>
        </p:txBody>
      </p:sp>
      <p:sp>
        <p:nvSpPr>
          <p:cNvPr id="4" name="Segnaposto numero diapositiva 3">
            <a:extLst>
              <a:ext uri="{FF2B5EF4-FFF2-40B4-BE49-F238E27FC236}">
                <a16:creationId xmlns:a16="http://schemas.microsoft.com/office/drawing/2014/main" id="{146FADDA-0086-4540-9FE3-56A1568BF96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22</a:t>
            </a:fld>
            <a:endParaRPr lang="en-US"/>
          </a:p>
        </p:txBody>
      </p:sp>
      <p:pic>
        <p:nvPicPr>
          <p:cNvPr id="5" name="Immagine 4">
            <a:extLst>
              <a:ext uri="{FF2B5EF4-FFF2-40B4-BE49-F238E27FC236}">
                <a16:creationId xmlns:a16="http://schemas.microsoft.com/office/drawing/2014/main" id="{1EE03280-2A27-DD47-A565-47A5BA06B5E8}"/>
              </a:ext>
            </a:extLst>
          </p:cNvPr>
          <p:cNvPicPr>
            <a:picLocks noChangeAspect="1"/>
          </p:cNvPicPr>
          <p:nvPr/>
        </p:nvPicPr>
        <p:blipFill>
          <a:blip r:embed="rId2"/>
          <a:stretch>
            <a:fillRect/>
          </a:stretch>
        </p:blipFill>
        <p:spPr>
          <a:xfrm>
            <a:off x="344487" y="1788441"/>
            <a:ext cx="8342313" cy="5069559"/>
          </a:xfrm>
          <a:prstGeom prst="rect">
            <a:avLst/>
          </a:prstGeom>
        </p:spPr>
      </p:pic>
      <mc:AlternateContent xmlns:mc="http://schemas.openxmlformats.org/markup-compatibility/2006">
        <mc:Choice xmlns:p14="http://schemas.microsoft.com/office/powerpoint/2010/main" Requires="p14">
          <p:contentPart p14:bwMode="auto" r:id="rId3">
            <p14:nvContentPartPr>
              <p14:cNvPr id="6" name="Input penna 5">
                <a:extLst>
                  <a:ext uri="{FF2B5EF4-FFF2-40B4-BE49-F238E27FC236}">
                    <a16:creationId xmlns:a16="http://schemas.microsoft.com/office/drawing/2014/main" id="{5CD7F14D-1AE9-5145-B1F1-2BB40D13747B}"/>
                  </a:ext>
                </a:extLst>
              </p14:cNvPr>
              <p14:cNvContentPartPr/>
              <p14:nvPr/>
            </p14:nvContentPartPr>
            <p14:xfrm>
              <a:off x="182880" y="209160"/>
              <a:ext cx="8723160" cy="5455080"/>
            </p14:xfrm>
          </p:contentPart>
        </mc:Choice>
        <mc:Fallback>
          <p:pic>
            <p:nvPicPr>
              <p:cNvPr id="6" name="Input penna 5">
                <a:extLst>
                  <a:ext uri="{FF2B5EF4-FFF2-40B4-BE49-F238E27FC236}">
                    <a16:creationId xmlns:a16="http://schemas.microsoft.com/office/drawing/2014/main" id="{5CD7F14D-1AE9-5145-B1F1-2BB40D13747B}"/>
                  </a:ext>
                </a:extLst>
              </p:cNvPr>
              <p:cNvPicPr/>
              <p:nvPr/>
            </p:nvPicPr>
            <p:blipFill>
              <a:blip r:embed="rId4"/>
              <a:stretch>
                <a:fillRect/>
              </a:stretch>
            </p:blipFill>
            <p:spPr>
              <a:xfrm>
                <a:off x="166680" y="192960"/>
                <a:ext cx="8755560" cy="5487480"/>
              </a:xfrm>
              <a:prstGeom prst="rect">
                <a:avLst/>
              </a:prstGeom>
            </p:spPr>
          </p:pic>
        </mc:Fallback>
      </mc:AlternateContent>
    </p:spTree>
    <p:extLst>
      <p:ext uri="{BB962C8B-B14F-4D97-AF65-F5344CB8AC3E}">
        <p14:creationId xmlns:p14="http://schemas.microsoft.com/office/powerpoint/2010/main" val="34370823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D0AD8F8B-77DF-6941-A38B-E5FDCAD7ACB1}"/>
              </a:ext>
            </a:extLst>
          </p:cNvPr>
          <p:cNvSpPr>
            <a:spLocks noGrp="1"/>
          </p:cNvSpPr>
          <p:nvPr>
            <p:ph type="body" idx="1"/>
          </p:nvPr>
        </p:nvSpPr>
        <p:spPr/>
        <p:txBody>
          <a:bodyPr/>
          <a:lstStyle/>
          <a:p>
            <a:r>
              <a:rPr lang="en-US" dirty="0"/>
              <a:t>Remove either tunnel0 or tunnel01</a:t>
            </a:r>
          </a:p>
          <a:p>
            <a:r>
              <a:rPr lang="en-US" dirty="0"/>
              <a:t>Create tunnel1</a:t>
            </a:r>
          </a:p>
          <a:p>
            <a:endParaRPr lang="en-US" dirty="0"/>
          </a:p>
          <a:p>
            <a:r>
              <a:rPr lang="en-US" dirty="0"/>
              <a:t>Check where traffic is going</a:t>
            </a:r>
          </a:p>
        </p:txBody>
      </p:sp>
      <p:sp>
        <p:nvSpPr>
          <p:cNvPr id="3" name="Titolo 2">
            <a:extLst>
              <a:ext uri="{FF2B5EF4-FFF2-40B4-BE49-F238E27FC236}">
                <a16:creationId xmlns:a16="http://schemas.microsoft.com/office/drawing/2014/main" id="{D1EE332F-8435-EE45-B912-D60B6F426D7E}"/>
              </a:ext>
            </a:extLst>
          </p:cNvPr>
          <p:cNvSpPr>
            <a:spLocks noGrp="1"/>
          </p:cNvSpPr>
          <p:nvPr>
            <p:ph type="title"/>
          </p:nvPr>
        </p:nvSpPr>
        <p:spPr/>
        <p:txBody>
          <a:bodyPr/>
          <a:lstStyle/>
          <a:p>
            <a:r>
              <a:rPr lang="en-US" dirty="0"/>
              <a:t>Test 2</a:t>
            </a:r>
          </a:p>
        </p:txBody>
      </p:sp>
      <p:sp>
        <p:nvSpPr>
          <p:cNvPr id="4" name="Segnaposto numero diapositiva 3">
            <a:extLst>
              <a:ext uri="{FF2B5EF4-FFF2-40B4-BE49-F238E27FC236}">
                <a16:creationId xmlns:a16="http://schemas.microsoft.com/office/drawing/2014/main" id="{5C9C2431-D8CC-7042-BBEA-BD148EA8852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23</a:t>
            </a:fld>
            <a:endParaRPr lang="en-US"/>
          </a:p>
        </p:txBody>
      </p:sp>
    </p:spTree>
    <p:extLst>
      <p:ext uri="{BB962C8B-B14F-4D97-AF65-F5344CB8AC3E}">
        <p14:creationId xmlns:p14="http://schemas.microsoft.com/office/powerpoint/2010/main" val="29544184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4"/>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003366"/>
              </a:buClr>
              <a:buSzPts val="3200"/>
              <a:buChar char="•"/>
            </a:pPr>
            <a:r>
              <a:rPr lang="en-US"/>
              <a:t>show ip route </a:t>
            </a:r>
            <a:endParaRPr/>
          </a:p>
        </p:txBody>
      </p:sp>
      <p:sp>
        <p:nvSpPr>
          <p:cNvPr id="160" name="Google Shape;160;p14"/>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dirty="0"/>
              <a:t>Test 2</a:t>
            </a:r>
            <a:endParaRPr dirty="0"/>
          </a:p>
        </p:txBody>
      </p:sp>
      <p:sp>
        <p:nvSpPr>
          <p:cNvPr id="161" name="Google Shape;161;p14"/>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pic>
        <p:nvPicPr>
          <p:cNvPr id="162" name="Google Shape;162;p14"/>
          <p:cNvPicPr preferRelativeResize="0"/>
          <p:nvPr/>
        </p:nvPicPr>
        <p:blipFill rotWithShape="1">
          <a:blip r:embed="rId3">
            <a:alphaModFix/>
          </a:blip>
          <a:srcRect/>
          <a:stretch/>
        </p:blipFill>
        <p:spPr>
          <a:xfrm>
            <a:off x="2429923" y="2623066"/>
            <a:ext cx="4719484" cy="3278221"/>
          </a:xfrm>
          <a:prstGeom prst="rect">
            <a:avLst/>
          </a:prstGeom>
          <a:noFill/>
          <a:ln>
            <a:noFill/>
          </a:ln>
        </p:spPr>
      </p:pic>
      <p:sp>
        <p:nvSpPr>
          <p:cNvPr id="163" name="Google Shape;163;p14"/>
          <p:cNvSpPr/>
          <p:nvPr/>
        </p:nvSpPr>
        <p:spPr>
          <a:xfrm>
            <a:off x="4789665" y="4087243"/>
            <a:ext cx="1510527" cy="349869"/>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64" name="Google Shape;164;p14"/>
          <p:cNvSpPr/>
          <p:nvPr/>
        </p:nvSpPr>
        <p:spPr>
          <a:xfrm>
            <a:off x="5148064" y="4840561"/>
            <a:ext cx="1510527" cy="953696"/>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65" name="Google Shape;165;p14"/>
          <p:cNvSpPr/>
          <p:nvPr/>
        </p:nvSpPr>
        <p:spPr>
          <a:xfrm>
            <a:off x="4932040" y="3305731"/>
            <a:ext cx="1510527" cy="349869"/>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5"/>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003366"/>
              </a:buClr>
              <a:buSzPts val="3200"/>
              <a:buChar char="•"/>
            </a:pPr>
            <a:r>
              <a:rPr lang="en-US"/>
              <a:t>RSVP messages can be seen </a:t>
            </a:r>
            <a:endParaRPr/>
          </a:p>
        </p:txBody>
      </p:sp>
      <p:sp>
        <p:nvSpPr>
          <p:cNvPr id="171" name="Google Shape;171;p15"/>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dirty="0"/>
              <a:t>Test 2</a:t>
            </a:r>
            <a:endParaRPr dirty="0"/>
          </a:p>
        </p:txBody>
      </p:sp>
      <p:sp>
        <p:nvSpPr>
          <p:cNvPr id="172" name="Google Shape;172;p15"/>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pic>
        <p:nvPicPr>
          <p:cNvPr id="173" name="Google Shape;173;p15"/>
          <p:cNvPicPr preferRelativeResize="0"/>
          <p:nvPr/>
        </p:nvPicPr>
        <p:blipFill rotWithShape="1">
          <a:blip r:embed="rId3">
            <a:alphaModFix/>
          </a:blip>
          <a:srcRect/>
          <a:stretch/>
        </p:blipFill>
        <p:spPr>
          <a:xfrm>
            <a:off x="1331640" y="2204864"/>
            <a:ext cx="6190201" cy="459736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16"/>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003366"/>
              </a:buClr>
              <a:buSzPts val="3200"/>
              <a:buChar char="•"/>
            </a:pPr>
            <a:r>
              <a:rPr lang="en-US"/>
              <a:t>Open Wireshark on one of the links in the long path and try to ping a Server from a Client</a:t>
            </a:r>
            <a:endParaRPr/>
          </a:p>
        </p:txBody>
      </p:sp>
      <p:sp>
        <p:nvSpPr>
          <p:cNvPr id="186" name="Google Shape;186;p16"/>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dirty="0"/>
              <a:t>Test 2</a:t>
            </a:r>
            <a:endParaRPr dirty="0"/>
          </a:p>
        </p:txBody>
      </p:sp>
      <p:sp>
        <p:nvSpPr>
          <p:cNvPr id="187" name="Google Shape;187;p16"/>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pic>
        <p:nvPicPr>
          <p:cNvPr id="188" name="Google Shape;188;p16"/>
          <p:cNvPicPr preferRelativeResize="0"/>
          <p:nvPr/>
        </p:nvPicPr>
        <p:blipFill rotWithShape="1">
          <a:blip r:embed="rId3">
            <a:alphaModFix/>
          </a:blip>
          <a:srcRect/>
          <a:stretch/>
        </p:blipFill>
        <p:spPr>
          <a:xfrm>
            <a:off x="1475656" y="2667427"/>
            <a:ext cx="6985182" cy="4071458"/>
          </a:xfrm>
          <a:prstGeom prst="rect">
            <a:avLst/>
          </a:prstGeom>
          <a:noFill/>
          <a:ln>
            <a:noFill/>
          </a:ln>
        </p:spPr>
      </p:pic>
      <p:sp>
        <p:nvSpPr>
          <p:cNvPr id="189" name="Google Shape;189;p16"/>
          <p:cNvSpPr/>
          <p:nvPr/>
        </p:nvSpPr>
        <p:spPr>
          <a:xfrm>
            <a:off x="1547664" y="2758940"/>
            <a:ext cx="6336704" cy="1944216"/>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90" name="Google Shape;190;p16"/>
          <p:cNvSpPr/>
          <p:nvPr/>
        </p:nvSpPr>
        <p:spPr>
          <a:xfrm>
            <a:off x="1218456" y="5373216"/>
            <a:ext cx="2592694" cy="579167"/>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cxnSp>
        <p:nvCxnSpPr>
          <p:cNvPr id="191" name="Google Shape;191;p16"/>
          <p:cNvCxnSpPr/>
          <p:nvPr/>
        </p:nvCxnSpPr>
        <p:spPr>
          <a:xfrm>
            <a:off x="683568" y="5085184"/>
            <a:ext cx="534888" cy="360040"/>
          </a:xfrm>
          <a:prstGeom prst="straightConnector1">
            <a:avLst/>
          </a:prstGeom>
          <a:noFill/>
          <a:ln w="34925" cap="flat" cmpd="sng">
            <a:solidFill>
              <a:srgbClr val="FF0000"/>
            </a:solidFill>
            <a:prstDash val="solid"/>
            <a:round/>
            <a:headEnd type="none" w="sm" len="sm"/>
            <a:tailEnd type="triangle" w="med" len="med"/>
          </a:ln>
        </p:spPr>
      </p:cxnSp>
      <p:sp>
        <p:nvSpPr>
          <p:cNvPr id="192" name="Google Shape;192;p16"/>
          <p:cNvSpPr txBox="1"/>
          <p:nvPr/>
        </p:nvSpPr>
        <p:spPr>
          <a:xfrm>
            <a:off x="112473" y="4438853"/>
            <a:ext cx="1142190"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b="1" i="0" u="none" strike="noStrike" cap="none">
                <a:solidFill>
                  <a:srgbClr val="FF0000"/>
                </a:solidFill>
                <a:latin typeface="Arial"/>
                <a:ea typeface="Arial"/>
                <a:cs typeface="Arial"/>
                <a:sym typeface="Arial"/>
              </a:rPr>
              <a:t>Response is sent on the short path! </a:t>
            </a:r>
            <a:endParaRPr sz="1200" b="1">
              <a:solidFill>
                <a:srgbClr val="FF0000"/>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C9E65BC2-05A8-2246-A9EB-61A551811825}"/>
              </a:ext>
            </a:extLst>
          </p:cNvPr>
          <p:cNvSpPr>
            <a:spLocks noGrp="1"/>
          </p:cNvSpPr>
          <p:nvPr>
            <p:ph type="body" idx="1"/>
          </p:nvPr>
        </p:nvSpPr>
        <p:spPr/>
        <p:txBody>
          <a:bodyPr/>
          <a:lstStyle/>
          <a:p>
            <a:endParaRPr lang="en-US"/>
          </a:p>
        </p:txBody>
      </p:sp>
      <p:sp>
        <p:nvSpPr>
          <p:cNvPr id="3" name="Titolo 2">
            <a:extLst>
              <a:ext uri="{FF2B5EF4-FFF2-40B4-BE49-F238E27FC236}">
                <a16:creationId xmlns:a16="http://schemas.microsoft.com/office/drawing/2014/main" id="{94D0D8B9-012E-B046-B1CC-7F08FB9F3D02}"/>
              </a:ext>
            </a:extLst>
          </p:cNvPr>
          <p:cNvSpPr>
            <a:spLocks noGrp="1"/>
          </p:cNvSpPr>
          <p:nvPr>
            <p:ph type="title"/>
          </p:nvPr>
        </p:nvSpPr>
        <p:spPr/>
        <p:txBody>
          <a:bodyPr/>
          <a:lstStyle/>
          <a:p>
            <a:r>
              <a:rPr lang="en-US" dirty="0"/>
              <a:t>Path protection</a:t>
            </a:r>
          </a:p>
        </p:txBody>
      </p:sp>
      <p:sp>
        <p:nvSpPr>
          <p:cNvPr id="4" name="Segnaposto numero diapositiva 3">
            <a:extLst>
              <a:ext uri="{FF2B5EF4-FFF2-40B4-BE49-F238E27FC236}">
                <a16:creationId xmlns:a16="http://schemas.microsoft.com/office/drawing/2014/main" id="{D69C72EE-C7E2-2C42-81CB-78FA409C269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27</a:t>
            </a:fld>
            <a:endParaRPr lang="en-US"/>
          </a:p>
        </p:txBody>
      </p:sp>
      <p:pic>
        <p:nvPicPr>
          <p:cNvPr id="5" name="Immagine 4">
            <a:extLst>
              <a:ext uri="{FF2B5EF4-FFF2-40B4-BE49-F238E27FC236}">
                <a16:creationId xmlns:a16="http://schemas.microsoft.com/office/drawing/2014/main" id="{BA49832A-52C1-DD41-97D8-8DEFB3E8CE72}"/>
              </a:ext>
            </a:extLst>
          </p:cNvPr>
          <p:cNvPicPr>
            <a:picLocks noChangeAspect="1"/>
          </p:cNvPicPr>
          <p:nvPr/>
        </p:nvPicPr>
        <p:blipFill>
          <a:blip r:embed="rId3"/>
          <a:stretch>
            <a:fillRect/>
          </a:stretch>
        </p:blipFill>
        <p:spPr>
          <a:xfrm>
            <a:off x="0" y="1202837"/>
            <a:ext cx="9144000" cy="5556738"/>
          </a:xfrm>
          <a:prstGeom prst="rect">
            <a:avLst/>
          </a:prstGeom>
        </p:spPr>
      </p:pic>
    </p:spTree>
    <p:extLst>
      <p:ext uri="{BB962C8B-B14F-4D97-AF65-F5344CB8AC3E}">
        <p14:creationId xmlns:p14="http://schemas.microsoft.com/office/powerpoint/2010/main" val="42084949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904B8FFC-E151-A54A-908B-FA959B42E215}"/>
              </a:ext>
            </a:extLst>
          </p:cNvPr>
          <p:cNvSpPr>
            <a:spLocks noGrp="1"/>
          </p:cNvSpPr>
          <p:nvPr>
            <p:ph type="body" idx="1"/>
          </p:nvPr>
        </p:nvSpPr>
        <p:spPr>
          <a:xfrm>
            <a:off x="0" y="1600200"/>
            <a:ext cx="9144000" cy="4925144"/>
          </a:xfrm>
        </p:spPr>
        <p:txBody>
          <a:bodyPr/>
          <a:lstStyle/>
          <a:p>
            <a:pPr marL="25400" indent="0">
              <a:buNone/>
            </a:pPr>
            <a:r>
              <a:rPr lang="it-IT" sz="1600" dirty="0" err="1">
                <a:latin typeface="Courier New" panose="02070309020205020404" pitchFamily="49" charset="0"/>
                <a:cs typeface="Courier New" panose="02070309020205020404" pitchFamily="49" charset="0"/>
              </a:rPr>
              <a:t>interface</a:t>
            </a:r>
            <a:r>
              <a:rPr lang="it-IT" sz="1600" dirty="0">
                <a:latin typeface="Courier New" panose="02070309020205020404" pitchFamily="49" charset="0"/>
                <a:cs typeface="Courier New" panose="02070309020205020404" pitchFamily="49" charset="0"/>
              </a:rPr>
              <a:t> tunnel2</a:t>
            </a:r>
          </a:p>
          <a:p>
            <a:pPr marL="25400" indent="334963">
              <a:buNone/>
            </a:pPr>
            <a:r>
              <a:rPr lang="it-IT" sz="1600" dirty="0">
                <a:latin typeface="Courier New" panose="02070309020205020404" pitchFamily="49" charset="0"/>
                <a:cs typeface="Courier New" panose="02070309020205020404" pitchFamily="49" charset="0"/>
              </a:rPr>
              <a:t>…</a:t>
            </a:r>
          </a:p>
          <a:p>
            <a:pPr marL="25400" indent="334963">
              <a:buNone/>
            </a:pPr>
            <a:r>
              <a:rPr lang="it-IT" sz="1600" dirty="0">
                <a:latin typeface="Courier New" panose="02070309020205020404" pitchFamily="49" charset="0"/>
                <a:cs typeface="Courier New" panose="02070309020205020404" pitchFamily="49" charset="0"/>
              </a:rPr>
              <a:t>tunnel </a:t>
            </a:r>
            <a:r>
              <a:rPr lang="it-IT" sz="1600" dirty="0" err="1">
                <a:latin typeface="Courier New" panose="02070309020205020404" pitchFamily="49" charset="0"/>
                <a:cs typeface="Courier New" panose="02070309020205020404" pitchFamily="49" charset="0"/>
              </a:rPr>
              <a:t>mpls</a:t>
            </a:r>
            <a:r>
              <a:rPr lang="it-IT" sz="1600" dirty="0">
                <a:latin typeface="Courier New" panose="02070309020205020404" pitchFamily="49" charset="0"/>
                <a:cs typeface="Courier New" panose="02070309020205020404" pitchFamily="49" charset="0"/>
              </a:rPr>
              <a:t> </a:t>
            </a:r>
            <a:r>
              <a:rPr lang="it-IT" sz="1600" dirty="0" err="1">
                <a:latin typeface="Courier New" panose="02070309020205020404" pitchFamily="49" charset="0"/>
                <a:cs typeface="Courier New" panose="02070309020205020404" pitchFamily="49" charset="0"/>
              </a:rPr>
              <a:t>traffic-eng</a:t>
            </a:r>
            <a:r>
              <a:rPr lang="it-IT" sz="1600" dirty="0">
                <a:latin typeface="Courier New" panose="02070309020205020404" pitchFamily="49" charset="0"/>
                <a:cs typeface="Courier New" panose="02070309020205020404" pitchFamily="49" charset="0"/>
              </a:rPr>
              <a:t> </a:t>
            </a:r>
            <a:r>
              <a:rPr lang="it-IT" sz="1600" dirty="0" err="1">
                <a:latin typeface="Courier New" panose="02070309020205020404" pitchFamily="49" charset="0"/>
                <a:cs typeface="Courier New" panose="02070309020205020404" pitchFamily="49" charset="0"/>
              </a:rPr>
              <a:t>path</a:t>
            </a:r>
            <a:r>
              <a:rPr lang="it-IT" sz="1600" dirty="0">
                <a:latin typeface="Courier New" panose="02070309020205020404" pitchFamily="49" charset="0"/>
                <a:cs typeface="Courier New" panose="02070309020205020404" pitchFamily="49" charset="0"/>
              </a:rPr>
              <a:t>-option 1 </a:t>
            </a:r>
            <a:r>
              <a:rPr lang="it-IT" sz="1600" dirty="0" err="1">
                <a:latin typeface="Courier New" panose="02070309020205020404" pitchFamily="49" charset="0"/>
                <a:cs typeface="Courier New" panose="02070309020205020404" pitchFamily="49" charset="0"/>
              </a:rPr>
              <a:t>explicit</a:t>
            </a:r>
            <a:r>
              <a:rPr lang="it-IT" sz="1600" dirty="0">
                <a:latin typeface="Courier New" panose="02070309020205020404" pitchFamily="49" charset="0"/>
                <a:cs typeface="Courier New" panose="02070309020205020404" pitchFamily="49" charset="0"/>
              </a:rPr>
              <a:t> </a:t>
            </a:r>
            <a:r>
              <a:rPr lang="it-IT" sz="1600" dirty="0" err="1">
                <a:latin typeface="Courier New" panose="02070309020205020404" pitchFamily="49" charset="0"/>
                <a:cs typeface="Courier New" panose="02070309020205020404" pitchFamily="49" charset="0"/>
              </a:rPr>
              <a:t>name</a:t>
            </a:r>
            <a:r>
              <a:rPr lang="it-IT" sz="1600" dirty="0">
                <a:latin typeface="Courier New" panose="02070309020205020404" pitchFamily="49" charset="0"/>
                <a:cs typeface="Courier New" panose="02070309020205020404" pitchFamily="49" charset="0"/>
              </a:rPr>
              <a:t> </a:t>
            </a:r>
            <a:r>
              <a:rPr lang="it-IT" sz="1600" dirty="0" err="1">
                <a:latin typeface="Courier New" panose="02070309020205020404" pitchFamily="49" charset="0"/>
                <a:cs typeface="Courier New" panose="02070309020205020404" pitchFamily="49" charset="0"/>
              </a:rPr>
              <a:t>shortpath</a:t>
            </a:r>
            <a:endParaRPr lang="it-IT" sz="1600" dirty="0">
              <a:latin typeface="Courier New" panose="02070309020205020404" pitchFamily="49" charset="0"/>
              <a:cs typeface="Courier New" panose="02070309020205020404" pitchFamily="49" charset="0"/>
            </a:endParaRPr>
          </a:p>
          <a:p>
            <a:pPr marL="25400" indent="334963">
              <a:buNone/>
            </a:pPr>
            <a:r>
              <a:rPr lang="it-IT" sz="1600" dirty="0">
                <a:latin typeface="Courier New" panose="02070309020205020404" pitchFamily="49" charset="0"/>
                <a:cs typeface="Courier New" panose="02070309020205020404" pitchFamily="49" charset="0"/>
              </a:rPr>
              <a:t>tunnel </a:t>
            </a:r>
            <a:r>
              <a:rPr lang="it-IT" sz="1600" dirty="0" err="1">
                <a:latin typeface="Courier New" panose="02070309020205020404" pitchFamily="49" charset="0"/>
                <a:cs typeface="Courier New" panose="02070309020205020404" pitchFamily="49" charset="0"/>
              </a:rPr>
              <a:t>mpls</a:t>
            </a:r>
            <a:r>
              <a:rPr lang="it-IT" sz="1600" dirty="0">
                <a:latin typeface="Courier New" panose="02070309020205020404" pitchFamily="49" charset="0"/>
                <a:cs typeface="Courier New" panose="02070309020205020404" pitchFamily="49" charset="0"/>
              </a:rPr>
              <a:t> </a:t>
            </a:r>
            <a:r>
              <a:rPr lang="it-IT" sz="1600" dirty="0" err="1">
                <a:latin typeface="Courier New" panose="02070309020205020404" pitchFamily="49" charset="0"/>
                <a:cs typeface="Courier New" panose="02070309020205020404" pitchFamily="49" charset="0"/>
              </a:rPr>
              <a:t>traffic-eng</a:t>
            </a:r>
            <a:r>
              <a:rPr lang="it-IT" sz="1600" dirty="0">
                <a:latin typeface="Courier New" panose="02070309020205020404" pitchFamily="49" charset="0"/>
                <a:cs typeface="Courier New" panose="02070309020205020404" pitchFamily="49" charset="0"/>
              </a:rPr>
              <a:t> </a:t>
            </a:r>
            <a:r>
              <a:rPr lang="it-IT" sz="1600" dirty="0" err="1">
                <a:latin typeface="Courier New" panose="02070309020205020404" pitchFamily="49" charset="0"/>
                <a:cs typeface="Courier New" panose="02070309020205020404" pitchFamily="49" charset="0"/>
              </a:rPr>
              <a:t>path</a:t>
            </a:r>
            <a:r>
              <a:rPr lang="it-IT" sz="1600" dirty="0">
                <a:latin typeface="Courier New" panose="02070309020205020404" pitchFamily="49" charset="0"/>
                <a:cs typeface="Courier New" panose="02070309020205020404" pitchFamily="49" charset="0"/>
              </a:rPr>
              <a:t>-option </a:t>
            </a:r>
            <a:r>
              <a:rPr lang="it-IT" sz="1600" dirty="0" err="1">
                <a:latin typeface="Courier New" panose="02070309020205020404" pitchFamily="49" charset="0"/>
                <a:cs typeface="Courier New" panose="02070309020205020404" pitchFamily="49" charset="0"/>
              </a:rPr>
              <a:t>protect</a:t>
            </a:r>
            <a:r>
              <a:rPr lang="it-IT" sz="1600" dirty="0">
                <a:latin typeface="Courier New" panose="02070309020205020404" pitchFamily="49" charset="0"/>
                <a:cs typeface="Courier New" panose="02070309020205020404" pitchFamily="49" charset="0"/>
              </a:rPr>
              <a:t> 10 </a:t>
            </a:r>
            <a:r>
              <a:rPr lang="it-IT" sz="1600" dirty="0" err="1">
                <a:latin typeface="Courier New" panose="02070309020205020404" pitchFamily="49" charset="0"/>
                <a:cs typeface="Courier New" panose="02070309020205020404" pitchFamily="49" charset="0"/>
              </a:rPr>
              <a:t>explicit</a:t>
            </a:r>
            <a:r>
              <a:rPr lang="it-IT" sz="1600" dirty="0">
                <a:latin typeface="Courier New" panose="02070309020205020404" pitchFamily="49" charset="0"/>
                <a:cs typeface="Courier New" panose="02070309020205020404" pitchFamily="49" charset="0"/>
              </a:rPr>
              <a:t> </a:t>
            </a:r>
            <a:r>
              <a:rPr lang="it-IT" sz="1600" dirty="0" err="1">
                <a:latin typeface="Courier New" panose="02070309020205020404" pitchFamily="49" charset="0"/>
                <a:cs typeface="Courier New" panose="02070309020205020404" pitchFamily="49" charset="0"/>
              </a:rPr>
              <a:t>name</a:t>
            </a:r>
            <a:r>
              <a:rPr lang="it-IT" sz="1600" dirty="0">
                <a:latin typeface="Courier New" panose="02070309020205020404" pitchFamily="49" charset="0"/>
                <a:cs typeface="Courier New" panose="02070309020205020404" pitchFamily="49" charset="0"/>
              </a:rPr>
              <a:t> </a:t>
            </a:r>
            <a:r>
              <a:rPr lang="it-IT" sz="1600" dirty="0" err="1">
                <a:latin typeface="Courier New" panose="02070309020205020404" pitchFamily="49" charset="0"/>
                <a:cs typeface="Courier New" panose="02070309020205020404" pitchFamily="49" charset="0"/>
              </a:rPr>
              <a:t>longpath</a:t>
            </a:r>
            <a:endParaRPr lang="it-IT" sz="1600" dirty="0">
              <a:latin typeface="Courier New" panose="02070309020205020404" pitchFamily="49" charset="0"/>
              <a:cs typeface="Courier New" panose="02070309020205020404" pitchFamily="49" charset="0"/>
            </a:endParaRPr>
          </a:p>
          <a:p>
            <a:pPr marL="25400" indent="334963">
              <a:buNone/>
            </a:pPr>
            <a:endParaRPr lang="it-IT" sz="1600" dirty="0">
              <a:latin typeface="Courier New" panose="02070309020205020404" pitchFamily="49" charset="0"/>
              <a:cs typeface="Courier New" panose="02070309020205020404" pitchFamily="49" charset="0"/>
            </a:endParaRPr>
          </a:p>
          <a:p>
            <a:pPr marL="25400" indent="334963">
              <a:buNone/>
            </a:pPr>
            <a:endParaRPr lang="it-IT" sz="1600" dirty="0">
              <a:latin typeface="Courier New" panose="02070309020205020404" pitchFamily="49" charset="0"/>
              <a:cs typeface="Courier New" panose="02070309020205020404" pitchFamily="49" charset="0"/>
            </a:endParaRPr>
          </a:p>
          <a:p>
            <a:pPr marL="25400" indent="334963">
              <a:buNone/>
            </a:pPr>
            <a:endParaRPr lang="it-IT" sz="1600" dirty="0">
              <a:latin typeface="Courier New" panose="02070309020205020404" pitchFamily="49" charset="0"/>
              <a:cs typeface="Courier New" panose="02070309020205020404" pitchFamily="49" charset="0"/>
            </a:endParaRPr>
          </a:p>
          <a:p>
            <a:pPr marL="457200" lvl="1" indent="-323850">
              <a:spcBef>
                <a:spcPts val="360"/>
              </a:spcBef>
              <a:buSzPts val="1800"/>
              <a:buNone/>
            </a:pPr>
            <a:r>
              <a:rPr lang="en-US" sz="1800" dirty="0" err="1">
                <a:latin typeface="Courier New"/>
                <a:ea typeface="Courier New"/>
                <a:cs typeface="Courier New"/>
                <a:sym typeface="Courier New"/>
              </a:rPr>
              <a:t>ip</a:t>
            </a:r>
            <a:r>
              <a:rPr lang="en-US" sz="1800" dirty="0">
                <a:latin typeface="Courier New"/>
                <a:ea typeface="Courier New"/>
                <a:cs typeface="Courier New"/>
                <a:sym typeface="Courier New"/>
              </a:rPr>
              <a:t> explicit-path name </a:t>
            </a:r>
            <a:r>
              <a:rPr lang="en-US" sz="1800" dirty="0" err="1">
                <a:latin typeface="Courier New"/>
                <a:ea typeface="Courier New"/>
                <a:cs typeface="Courier New"/>
                <a:sym typeface="Courier New"/>
              </a:rPr>
              <a:t>shortpath</a:t>
            </a:r>
            <a:r>
              <a:rPr lang="en-US" sz="1800" dirty="0">
                <a:latin typeface="Courier New"/>
                <a:ea typeface="Courier New"/>
                <a:cs typeface="Courier New"/>
                <a:sym typeface="Courier New"/>
              </a:rPr>
              <a:t> enable</a:t>
            </a:r>
            <a:endParaRPr lang="en-US" dirty="0"/>
          </a:p>
          <a:p>
            <a:pPr marL="914400" lvl="2" indent="-323850">
              <a:spcBef>
                <a:spcPts val="360"/>
              </a:spcBef>
              <a:buSzPts val="1800"/>
              <a:buNone/>
            </a:pPr>
            <a:r>
              <a:rPr lang="en-US" sz="1800" dirty="0">
                <a:latin typeface="Courier New"/>
                <a:ea typeface="Courier New"/>
                <a:cs typeface="Courier New"/>
                <a:sym typeface="Courier New"/>
              </a:rPr>
              <a:t>next-address 10.1.1.2</a:t>
            </a:r>
            <a:endParaRPr lang="en-US" sz="3200" dirty="0"/>
          </a:p>
          <a:p>
            <a:pPr marL="914400" lvl="2" indent="-323850">
              <a:spcBef>
                <a:spcPts val="360"/>
              </a:spcBef>
              <a:buSzPts val="1800"/>
              <a:buNone/>
            </a:pPr>
            <a:r>
              <a:rPr lang="en-US" sz="1800" dirty="0">
                <a:latin typeface="Courier New"/>
                <a:ea typeface="Courier New"/>
                <a:cs typeface="Courier New"/>
                <a:sym typeface="Courier New"/>
              </a:rPr>
              <a:t>next-address 10.5.5.2</a:t>
            </a:r>
            <a:endParaRPr lang="it-IT" sz="1600" dirty="0">
              <a:latin typeface="Courier New" panose="02070309020205020404" pitchFamily="49" charset="0"/>
              <a:cs typeface="Courier New" panose="02070309020205020404" pitchFamily="49" charset="0"/>
            </a:endParaRPr>
          </a:p>
          <a:p>
            <a:pPr marL="25400" indent="334963">
              <a:buNone/>
            </a:pPr>
            <a:endParaRPr lang="it-IT" sz="1600" dirty="0">
              <a:latin typeface="Courier New" panose="02070309020205020404" pitchFamily="49" charset="0"/>
              <a:cs typeface="Courier New" panose="02070309020205020404" pitchFamily="49" charset="0"/>
            </a:endParaRPr>
          </a:p>
          <a:p>
            <a:pPr marL="360363" indent="-307975">
              <a:buNone/>
            </a:pPr>
            <a:endParaRPr lang="en-US" sz="1600" dirty="0">
              <a:latin typeface="Courier New" panose="02070309020205020404" pitchFamily="49" charset="0"/>
              <a:cs typeface="Courier New" panose="02070309020205020404" pitchFamily="49" charset="0"/>
            </a:endParaRPr>
          </a:p>
        </p:txBody>
      </p:sp>
      <p:sp>
        <p:nvSpPr>
          <p:cNvPr id="3" name="Titolo 2">
            <a:extLst>
              <a:ext uri="{FF2B5EF4-FFF2-40B4-BE49-F238E27FC236}">
                <a16:creationId xmlns:a16="http://schemas.microsoft.com/office/drawing/2014/main" id="{8B042DB7-C3BD-6646-A48D-FFB2573144E5}"/>
              </a:ext>
            </a:extLst>
          </p:cNvPr>
          <p:cNvSpPr>
            <a:spLocks noGrp="1"/>
          </p:cNvSpPr>
          <p:nvPr>
            <p:ph type="title"/>
          </p:nvPr>
        </p:nvSpPr>
        <p:spPr/>
        <p:txBody>
          <a:bodyPr/>
          <a:lstStyle/>
          <a:p>
            <a:r>
              <a:rPr lang="en-US" dirty="0"/>
              <a:t>Path protection (2)</a:t>
            </a:r>
          </a:p>
        </p:txBody>
      </p:sp>
      <p:sp>
        <p:nvSpPr>
          <p:cNvPr id="4" name="Segnaposto numero diapositiva 3">
            <a:extLst>
              <a:ext uri="{FF2B5EF4-FFF2-40B4-BE49-F238E27FC236}">
                <a16:creationId xmlns:a16="http://schemas.microsoft.com/office/drawing/2014/main" id="{64A9325E-70B3-B84D-9A08-2D50F977888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28</a:t>
            </a:fld>
            <a:endParaRPr lang="en-US"/>
          </a:p>
        </p:txBody>
      </p:sp>
    </p:spTree>
    <p:extLst>
      <p:ext uri="{BB962C8B-B14F-4D97-AF65-F5344CB8AC3E}">
        <p14:creationId xmlns:p14="http://schemas.microsoft.com/office/powerpoint/2010/main" val="30303556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D90FE5F8-9287-CC43-A0FB-B6D447CEA6AE}"/>
              </a:ext>
            </a:extLst>
          </p:cNvPr>
          <p:cNvSpPr>
            <a:spLocks noGrp="1"/>
          </p:cNvSpPr>
          <p:nvPr>
            <p:ph type="body" idx="1"/>
          </p:nvPr>
        </p:nvSpPr>
        <p:spPr/>
        <p:txBody>
          <a:bodyPr/>
          <a:lstStyle/>
          <a:p>
            <a:r>
              <a:rPr lang="en-US" dirty="0"/>
              <a:t>Create a tunnel between R1 and R5</a:t>
            </a:r>
          </a:p>
          <a:p>
            <a:r>
              <a:rPr lang="en-US" dirty="0"/>
              <a:t>Use an explicit path R1-R2-R5 as primary</a:t>
            </a:r>
          </a:p>
          <a:p>
            <a:r>
              <a:rPr lang="en-US" dirty="0"/>
              <a:t>Use an explicit path R1-R3-R4-R5 as secondary</a:t>
            </a:r>
          </a:p>
          <a:p>
            <a:endParaRPr lang="en-US" dirty="0"/>
          </a:p>
          <a:p>
            <a:r>
              <a:rPr lang="en-US" dirty="0"/>
              <a:t>Observe traffic</a:t>
            </a:r>
          </a:p>
          <a:p>
            <a:endParaRPr lang="en-US" dirty="0"/>
          </a:p>
          <a:p>
            <a:r>
              <a:rPr lang="en-US" dirty="0"/>
              <a:t>Shutdown any interface of R2</a:t>
            </a:r>
          </a:p>
          <a:p>
            <a:r>
              <a:rPr lang="en-US" dirty="0"/>
              <a:t>Observe traffic again</a:t>
            </a:r>
          </a:p>
          <a:p>
            <a:endParaRPr lang="en-US" dirty="0"/>
          </a:p>
        </p:txBody>
      </p:sp>
      <p:sp>
        <p:nvSpPr>
          <p:cNvPr id="3" name="Titolo 2">
            <a:extLst>
              <a:ext uri="{FF2B5EF4-FFF2-40B4-BE49-F238E27FC236}">
                <a16:creationId xmlns:a16="http://schemas.microsoft.com/office/drawing/2014/main" id="{FE4129B1-8E36-194D-87E5-C7D1BB1C4522}"/>
              </a:ext>
            </a:extLst>
          </p:cNvPr>
          <p:cNvSpPr>
            <a:spLocks noGrp="1"/>
          </p:cNvSpPr>
          <p:nvPr>
            <p:ph type="title"/>
          </p:nvPr>
        </p:nvSpPr>
        <p:spPr/>
        <p:txBody>
          <a:bodyPr/>
          <a:lstStyle/>
          <a:p>
            <a:r>
              <a:rPr lang="en-US" dirty="0"/>
              <a:t>Test 3</a:t>
            </a:r>
          </a:p>
        </p:txBody>
      </p:sp>
      <p:sp>
        <p:nvSpPr>
          <p:cNvPr id="4" name="Segnaposto numero diapositiva 3">
            <a:extLst>
              <a:ext uri="{FF2B5EF4-FFF2-40B4-BE49-F238E27FC236}">
                <a16:creationId xmlns:a16="http://schemas.microsoft.com/office/drawing/2014/main" id="{5FE1FEA2-2BAF-504D-B8F0-735BAD98920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29</a:t>
            </a:fld>
            <a:endParaRPr lang="en-US"/>
          </a:p>
        </p:txBody>
      </p:sp>
    </p:spTree>
    <p:extLst>
      <p:ext uri="{BB962C8B-B14F-4D97-AF65-F5344CB8AC3E}">
        <p14:creationId xmlns:p14="http://schemas.microsoft.com/office/powerpoint/2010/main" val="9370829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pic>
        <p:nvPicPr>
          <p:cNvPr id="81" name="Google Shape;81;p4"/>
          <p:cNvPicPr preferRelativeResize="0">
            <a:picLocks noGrp="1"/>
          </p:cNvPicPr>
          <p:nvPr>
            <p:ph type="body" idx="1"/>
          </p:nvPr>
        </p:nvPicPr>
        <p:blipFill rotWithShape="1">
          <a:blip r:embed="rId3">
            <a:alphaModFix/>
          </a:blip>
          <a:stretch/>
        </p:blipFill>
        <p:spPr>
          <a:xfrm>
            <a:off x="250825" y="2173061"/>
            <a:ext cx="8435975" cy="3778702"/>
          </a:xfrm>
          <a:prstGeom prst="rect">
            <a:avLst/>
          </a:prstGeom>
          <a:noFill/>
          <a:ln>
            <a:noFill/>
          </a:ln>
        </p:spPr>
      </p:pic>
      <p:sp>
        <p:nvSpPr>
          <p:cNvPr id="82" name="Google Shape;82;p4"/>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t>MPLS TE</a:t>
            </a:r>
            <a:endParaRPr/>
          </a:p>
        </p:txBody>
      </p:sp>
      <p:sp>
        <p:nvSpPr>
          <p:cNvPr id="83" name="Google Shape;83;p4"/>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a:t>
            </a:fld>
            <a:endParaRPr/>
          </a:p>
        </p:txBody>
      </p:sp>
      <p:sp>
        <p:nvSpPr>
          <p:cNvPr id="84" name="Google Shape;84;p4"/>
          <p:cNvSpPr txBox="1"/>
          <p:nvPr/>
        </p:nvSpPr>
        <p:spPr>
          <a:xfrm>
            <a:off x="251520" y="1600200"/>
            <a:ext cx="8435280" cy="4925144"/>
          </a:xfrm>
          <a:prstGeom prst="rect">
            <a:avLst/>
          </a:prstGeom>
          <a:noFill/>
          <a:ln>
            <a:noFill/>
          </a:ln>
        </p:spPr>
        <p:txBody>
          <a:bodyPr spcFirstLastPara="1" wrap="square" lIns="91425" tIns="45700" rIns="91425" bIns="45700" anchor="t" anchorCtr="0">
            <a:noAutofit/>
          </a:bodyPr>
          <a:lstStyle/>
          <a:p>
            <a:pPr marL="342900" marR="0" lvl="0" indent="-342900" algn="l" rtl="0">
              <a:spcBef>
                <a:spcPts val="0"/>
              </a:spcBef>
              <a:spcAft>
                <a:spcPts val="0"/>
              </a:spcAft>
              <a:buClr>
                <a:srgbClr val="003366"/>
              </a:buClr>
              <a:buSzPts val="2400"/>
              <a:buFont typeface="Arial"/>
              <a:buChar char="•"/>
            </a:pPr>
            <a:r>
              <a:rPr lang="en-US" sz="2400" b="0" i="0" u="none" strike="noStrike" cap="none">
                <a:solidFill>
                  <a:srgbClr val="003366"/>
                </a:solidFill>
                <a:latin typeface="Calibri"/>
                <a:ea typeface="Calibri"/>
                <a:cs typeface="Calibri"/>
                <a:sym typeface="Calibri"/>
              </a:rPr>
              <a:t>Resource optimization, avoid over- and under- utilization of network parts, traffic not being aggregated on the shortest path</a:t>
            </a:r>
            <a:endParaRPr sz="2400" b="1" i="1" u="sng" strike="noStrike" cap="none">
              <a:solidFill>
                <a:srgbClr val="003366"/>
              </a:solidFill>
              <a:latin typeface="Calibri"/>
              <a:ea typeface="Calibri"/>
              <a:cs typeface="Calibri"/>
              <a:sym typeface="Calibri"/>
            </a:endParaRPr>
          </a:p>
          <a:p>
            <a:pPr marL="342900" marR="0" lvl="0" indent="-139700" algn="l" rtl="0">
              <a:spcBef>
                <a:spcPts val="640"/>
              </a:spcBef>
              <a:spcAft>
                <a:spcPts val="0"/>
              </a:spcAft>
              <a:buClr>
                <a:srgbClr val="003366"/>
              </a:buClr>
              <a:buSzPts val="3200"/>
              <a:buFont typeface="Arial"/>
              <a:buNone/>
            </a:pPr>
            <a:endParaRPr sz="3200" b="0" i="0" u="none" strike="noStrike" cap="none">
              <a:solidFill>
                <a:srgbClr val="003366"/>
              </a:solidFill>
              <a:latin typeface="Calibri"/>
              <a:ea typeface="Calibri"/>
              <a:cs typeface="Calibri"/>
              <a:sym typeface="Calibri"/>
            </a:endParaRPr>
          </a:p>
        </p:txBody>
      </p:sp>
      <mc:AlternateContent xmlns:mc="http://schemas.openxmlformats.org/markup-compatibility/2006" xmlns:p14="http://schemas.microsoft.com/office/powerpoint/2010/main">
        <mc:Choice Requires="p14">
          <p:contentPart p14:bwMode="auto" r:id="rId4">
            <p14:nvContentPartPr>
              <p14:cNvPr id="2" name="Input penna 1">
                <a:extLst>
                  <a:ext uri="{FF2B5EF4-FFF2-40B4-BE49-F238E27FC236}">
                    <a16:creationId xmlns:a16="http://schemas.microsoft.com/office/drawing/2014/main" id="{4AFB433D-65EC-3B4E-80FB-60C3AC2B7E50}"/>
                  </a:ext>
                </a:extLst>
              </p14:cNvPr>
              <p14:cNvContentPartPr/>
              <p14:nvPr/>
            </p14:nvContentPartPr>
            <p14:xfrm>
              <a:off x="1219680" y="2526480"/>
              <a:ext cx="6923160" cy="2860920"/>
            </p14:xfrm>
          </p:contentPart>
        </mc:Choice>
        <mc:Fallback xmlns="">
          <p:pic>
            <p:nvPicPr>
              <p:cNvPr id="2" name="Input penna 1">
                <a:extLst>
                  <a:ext uri="{FF2B5EF4-FFF2-40B4-BE49-F238E27FC236}">
                    <a16:creationId xmlns:a16="http://schemas.microsoft.com/office/drawing/2014/main" id="{4AFB433D-65EC-3B4E-80FB-60C3AC2B7E50}"/>
                  </a:ext>
                </a:extLst>
              </p:cNvPr>
              <p:cNvPicPr/>
              <p:nvPr/>
            </p:nvPicPr>
            <p:blipFill>
              <a:blip r:embed="rId5"/>
              <a:stretch>
                <a:fillRect/>
              </a:stretch>
            </p:blipFill>
            <p:spPr>
              <a:xfrm>
                <a:off x="1203480" y="2510280"/>
                <a:ext cx="6955560" cy="2893320"/>
              </a:xfrm>
              <a:prstGeom prst="rect">
                <a:avLst/>
              </a:prstGeom>
            </p:spPr>
          </p:pic>
        </mc:Fallback>
      </mc:AlternateContent>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olo 2">
            <a:extLst>
              <a:ext uri="{FF2B5EF4-FFF2-40B4-BE49-F238E27FC236}">
                <a16:creationId xmlns:a16="http://schemas.microsoft.com/office/drawing/2014/main" id="{39FFEB0B-7B92-9243-A3B0-9E1AA12D02ED}"/>
              </a:ext>
            </a:extLst>
          </p:cNvPr>
          <p:cNvSpPr>
            <a:spLocks noGrp="1"/>
          </p:cNvSpPr>
          <p:nvPr>
            <p:ph type="title"/>
          </p:nvPr>
        </p:nvSpPr>
        <p:spPr>
          <a:xfrm>
            <a:off x="240503" y="165252"/>
            <a:ext cx="7488832" cy="723027"/>
          </a:xfrm>
        </p:spPr>
        <p:txBody>
          <a:bodyPr/>
          <a:lstStyle/>
          <a:p>
            <a:r>
              <a:rPr lang="en-US" dirty="0"/>
              <a:t>Configuration Steps</a:t>
            </a:r>
          </a:p>
        </p:txBody>
      </p:sp>
      <p:sp>
        <p:nvSpPr>
          <p:cNvPr id="4" name="Segnaposto numero diapositiva 3">
            <a:extLst>
              <a:ext uri="{FF2B5EF4-FFF2-40B4-BE49-F238E27FC236}">
                <a16:creationId xmlns:a16="http://schemas.microsoft.com/office/drawing/2014/main" id="{160917D5-2262-D64F-B70D-A72E64E68A8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4</a:t>
            </a:fld>
            <a:endParaRPr lang="en-US"/>
          </a:p>
        </p:txBody>
      </p:sp>
      <p:sp>
        <p:nvSpPr>
          <p:cNvPr id="5" name="Rettangolo 4">
            <a:extLst>
              <a:ext uri="{FF2B5EF4-FFF2-40B4-BE49-F238E27FC236}">
                <a16:creationId xmlns:a16="http://schemas.microsoft.com/office/drawing/2014/main" id="{83BCF7ED-C487-CC43-A581-9FF13B9A8EA1}"/>
              </a:ext>
            </a:extLst>
          </p:cNvPr>
          <p:cNvSpPr/>
          <p:nvPr/>
        </p:nvSpPr>
        <p:spPr>
          <a:xfrm>
            <a:off x="2335582" y="888279"/>
            <a:ext cx="4450815" cy="7230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prerequisites</a:t>
            </a:r>
          </a:p>
        </p:txBody>
      </p:sp>
      <p:sp>
        <p:nvSpPr>
          <p:cNvPr id="6" name="Rettangolo 5">
            <a:extLst>
              <a:ext uri="{FF2B5EF4-FFF2-40B4-BE49-F238E27FC236}">
                <a16:creationId xmlns:a16="http://schemas.microsoft.com/office/drawing/2014/main" id="{256A5ECC-FB77-4C44-BC24-14ECE49C36BD}"/>
              </a:ext>
            </a:extLst>
          </p:cNvPr>
          <p:cNvSpPr/>
          <p:nvPr/>
        </p:nvSpPr>
        <p:spPr>
          <a:xfrm>
            <a:off x="2335581" y="1939978"/>
            <a:ext cx="4450815" cy="7230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CEF and </a:t>
            </a:r>
            <a:r>
              <a:rPr lang="en-US" dirty="0" err="1">
                <a:solidFill>
                  <a:schemeClr val="tx1"/>
                </a:solidFill>
              </a:rPr>
              <a:t>tagswitch</a:t>
            </a:r>
            <a:r>
              <a:rPr lang="en-US" dirty="0">
                <a:solidFill>
                  <a:schemeClr val="tx1"/>
                </a:solidFill>
              </a:rPr>
              <a:t> on every interface</a:t>
            </a:r>
          </a:p>
        </p:txBody>
      </p:sp>
      <p:sp>
        <p:nvSpPr>
          <p:cNvPr id="7" name="Rettangolo 6">
            <a:extLst>
              <a:ext uri="{FF2B5EF4-FFF2-40B4-BE49-F238E27FC236}">
                <a16:creationId xmlns:a16="http://schemas.microsoft.com/office/drawing/2014/main" id="{0127647C-9874-6B43-A8FF-B798D68E3F9F}"/>
              </a:ext>
            </a:extLst>
          </p:cNvPr>
          <p:cNvSpPr/>
          <p:nvPr/>
        </p:nvSpPr>
        <p:spPr>
          <a:xfrm>
            <a:off x="2335580" y="2991677"/>
            <a:ext cx="4450815" cy="7230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Enable tunnel creation</a:t>
            </a:r>
          </a:p>
        </p:txBody>
      </p:sp>
      <p:sp>
        <p:nvSpPr>
          <p:cNvPr id="8" name="Rettangolo 7">
            <a:extLst>
              <a:ext uri="{FF2B5EF4-FFF2-40B4-BE49-F238E27FC236}">
                <a16:creationId xmlns:a16="http://schemas.microsoft.com/office/drawing/2014/main" id="{BCA7BB3F-EC2E-614D-AA94-FC8A092F87EB}"/>
              </a:ext>
            </a:extLst>
          </p:cNvPr>
          <p:cNvSpPr/>
          <p:nvPr/>
        </p:nvSpPr>
        <p:spPr>
          <a:xfrm>
            <a:off x="2335579" y="4043376"/>
            <a:ext cx="4450815" cy="7230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Enable TE in IGP</a:t>
            </a:r>
          </a:p>
        </p:txBody>
      </p:sp>
      <p:sp>
        <p:nvSpPr>
          <p:cNvPr id="9" name="Rettangolo 8">
            <a:extLst>
              <a:ext uri="{FF2B5EF4-FFF2-40B4-BE49-F238E27FC236}">
                <a16:creationId xmlns:a16="http://schemas.microsoft.com/office/drawing/2014/main" id="{B39D001D-D09D-9740-AAC1-E07F331F801D}"/>
              </a:ext>
            </a:extLst>
          </p:cNvPr>
          <p:cNvSpPr/>
          <p:nvPr/>
        </p:nvSpPr>
        <p:spPr>
          <a:xfrm>
            <a:off x="2346592" y="5095075"/>
            <a:ext cx="4450815" cy="72302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Create tunnel(s)</a:t>
            </a:r>
          </a:p>
        </p:txBody>
      </p:sp>
      <mc:AlternateContent xmlns:mc="http://schemas.openxmlformats.org/markup-compatibility/2006" xmlns:p14="http://schemas.microsoft.com/office/powerpoint/2010/main">
        <mc:Choice Requires="p14">
          <p:contentPart p14:bwMode="auto" r:id="rId3">
            <p14:nvContentPartPr>
              <p14:cNvPr id="10" name="Input penna 9">
                <a:extLst>
                  <a:ext uri="{FF2B5EF4-FFF2-40B4-BE49-F238E27FC236}">
                    <a16:creationId xmlns:a16="http://schemas.microsoft.com/office/drawing/2014/main" id="{5A15A251-19FF-8E43-AC87-3DCF7BCF1C42}"/>
                  </a:ext>
                </a:extLst>
              </p14:cNvPr>
              <p14:cNvContentPartPr/>
              <p14:nvPr/>
            </p14:nvContentPartPr>
            <p14:xfrm>
              <a:off x="2768760" y="983160"/>
              <a:ext cx="5730120" cy="5771160"/>
            </p14:xfrm>
          </p:contentPart>
        </mc:Choice>
        <mc:Fallback xmlns="">
          <p:pic>
            <p:nvPicPr>
              <p:cNvPr id="10" name="Input penna 9">
                <a:extLst>
                  <a:ext uri="{FF2B5EF4-FFF2-40B4-BE49-F238E27FC236}">
                    <a16:creationId xmlns:a16="http://schemas.microsoft.com/office/drawing/2014/main" id="{5A15A251-19FF-8E43-AC87-3DCF7BCF1C42}"/>
                  </a:ext>
                </a:extLst>
              </p:cNvPr>
              <p:cNvPicPr/>
              <p:nvPr/>
            </p:nvPicPr>
            <p:blipFill>
              <a:blip r:embed="rId4"/>
              <a:stretch>
                <a:fillRect/>
              </a:stretch>
            </p:blipFill>
            <p:spPr>
              <a:xfrm>
                <a:off x="2752560" y="966960"/>
                <a:ext cx="5762520" cy="5803560"/>
              </a:xfrm>
              <a:prstGeom prst="rect">
                <a:avLst/>
              </a:prstGeom>
            </p:spPr>
          </p:pic>
        </mc:Fallback>
      </mc:AlternateContent>
    </p:spTree>
    <p:extLst>
      <p:ext uri="{BB962C8B-B14F-4D97-AF65-F5344CB8AC3E}">
        <p14:creationId xmlns:p14="http://schemas.microsoft.com/office/powerpoint/2010/main" val="1250871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5"/>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003366"/>
              </a:buClr>
              <a:buSzPts val="2400"/>
              <a:buChar char="•"/>
            </a:pPr>
            <a:r>
              <a:rPr lang="en-US" sz="2400" dirty="0"/>
              <a:t>RIP is a distance vector routing protocol, only link-state routing protocols that provide constant updates on the link state can be used</a:t>
            </a:r>
            <a:endParaRPr dirty="0"/>
          </a:p>
          <a:p>
            <a:pPr marL="342900" lvl="0" indent="-342900" algn="l" rtl="0">
              <a:spcBef>
                <a:spcPts val="480"/>
              </a:spcBef>
              <a:spcAft>
                <a:spcPts val="0"/>
              </a:spcAft>
              <a:buClr>
                <a:srgbClr val="003366"/>
              </a:buClr>
              <a:buSzPts val="2400"/>
              <a:buChar char="•"/>
            </a:pPr>
            <a:r>
              <a:rPr lang="en-US" sz="2400" dirty="0"/>
              <a:t>For this reason we need to configure OSPF (already done in the MPLS scenario)</a:t>
            </a:r>
            <a:endParaRPr sz="2400" dirty="0"/>
          </a:p>
          <a:p>
            <a:pPr marL="457200" lvl="1" indent="0" algn="l" rtl="0">
              <a:spcBef>
                <a:spcPts val="400"/>
              </a:spcBef>
              <a:spcAft>
                <a:spcPts val="0"/>
              </a:spcAft>
              <a:buClr>
                <a:srgbClr val="003366"/>
              </a:buClr>
              <a:buSzPts val="2000"/>
              <a:buNone/>
            </a:pPr>
            <a:r>
              <a:rPr lang="en-US" sz="2000" dirty="0">
                <a:latin typeface="Courier New"/>
                <a:ea typeface="Courier New"/>
                <a:cs typeface="Courier New"/>
                <a:sym typeface="Courier New"/>
              </a:rPr>
              <a:t>router </a:t>
            </a:r>
            <a:r>
              <a:rPr lang="en-US" sz="2000" dirty="0" err="1">
                <a:latin typeface="Courier New"/>
                <a:ea typeface="Courier New"/>
                <a:cs typeface="Courier New"/>
                <a:sym typeface="Courier New"/>
              </a:rPr>
              <a:t>ospf</a:t>
            </a:r>
            <a:r>
              <a:rPr lang="en-US" sz="2000" dirty="0">
                <a:latin typeface="Courier New"/>
                <a:ea typeface="Courier New"/>
                <a:cs typeface="Courier New"/>
                <a:sym typeface="Courier New"/>
              </a:rPr>
              <a:t> 100</a:t>
            </a:r>
            <a:endParaRPr dirty="0"/>
          </a:p>
          <a:p>
            <a:pPr marL="457200" lvl="1" indent="0" algn="l" rtl="0">
              <a:spcBef>
                <a:spcPts val="400"/>
              </a:spcBef>
              <a:spcAft>
                <a:spcPts val="0"/>
              </a:spcAft>
              <a:buClr>
                <a:srgbClr val="003366"/>
              </a:buClr>
              <a:buSzPts val="2000"/>
              <a:buNone/>
            </a:pPr>
            <a:r>
              <a:rPr lang="en-US" sz="2000" dirty="0">
                <a:latin typeface="Courier New"/>
                <a:ea typeface="Courier New"/>
                <a:cs typeface="Courier New"/>
                <a:sym typeface="Courier New"/>
              </a:rPr>
              <a:t> network 10.1.1.0 0.0.0.3 area 1</a:t>
            </a:r>
            <a:endParaRPr dirty="0"/>
          </a:p>
          <a:p>
            <a:pPr marL="457200" lvl="1" indent="0" algn="l" rtl="0">
              <a:spcBef>
                <a:spcPts val="400"/>
              </a:spcBef>
              <a:spcAft>
                <a:spcPts val="0"/>
              </a:spcAft>
              <a:buClr>
                <a:srgbClr val="003366"/>
              </a:buClr>
              <a:buSzPts val="2000"/>
              <a:buNone/>
            </a:pPr>
            <a:r>
              <a:rPr lang="en-US" sz="2000" dirty="0">
                <a:latin typeface="Courier New"/>
                <a:ea typeface="Courier New"/>
                <a:cs typeface="Courier New"/>
                <a:sym typeface="Courier New"/>
              </a:rPr>
              <a:t> network 10.2.2.0 0.0.0.3 area 1</a:t>
            </a:r>
            <a:endParaRPr dirty="0"/>
          </a:p>
          <a:p>
            <a:pPr marL="457200" lvl="1" indent="0" algn="l" rtl="0">
              <a:spcBef>
                <a:spcPts val="400"/>
              </a:spcBef>
              <a:spcAft>
                <a:spcPts val="0"/>
              </a:spcAft>
              <a:buClr>
                <a:srgbClr val="003366"/>
              </a:buClr>
              <a:buSzPts val="2000"/>
              <a:buNone/>
            </a:pPr>
            <a:r>
              <a:rPr lang="en-US" sz="2000" dirty="0">
                <a:latin typeface="Courier New"/>
                <a:ea typeface="Courier New"/>
                <a:cs typeface="Courier New"/>
                <a:sym typeface="Courier New"/>
              </a:rPr>
              <a:t> network 192.168.1.0 0.0.0.255 area 1</a:t>
            </a:r>
            <a:endParaRPr dirty="0"/>
          </a:p>
          <a:p>
            <a:pPr marL="457200" lvl="1" indent="0" algn="l" rtl="0">
              <a:spcBef>
                <a:spcPts val="400"/>
              </a:spcBef>
              <a:spcAft>
                <a:spcPts val="0"/>
              </a:spcAft>
              <a:buClr>
                <a:srgbClr val="003366"/>
              </a:buClr>
              <a:buSzPts val="2000"/>
              <a:buNone/>
            </a:pPr>
            <a:r>
              <a:rPr lang="en-US" sz="2000" dirty="0">
                <a:latin typeface="Courier New"/>
                <a:ea typeface="Courier New"/>
                <a:cs typeface="Courier New"/>
                <a:sym typeface="Courier New"/>
              </a:rPr>
              <a:t> network 192.168.2.0 0.0.0.255 area 1</a:t>
            </a:r>
            <a:endParaRPr dirty="0"/>
          </a:p>
          <a:p>
            <a:pPr marL="457200" lvl="1" indent="0" algn="l" rtl="0">
              <a:spcBef>
                <a:spcPts val="400"/>
              </a:spcBef>
              <a:spcAft>
                <a:spcPts val="0"/>
              </a:spcAft>
              <a:buClr>
                <a:srgbClr val="003366"/>
              </a:buClr>
              <a:buSzPts val="2000"/>
              <a:buNone/>
            </a:pPr>
            <a:r>
              <a:rPr lang="en-US" sz="2000" dirty="0">
                <a:latin typeface="Courier New"/>
                <a:ea typeface="Courier New"/>
                <a:cs typeface="Courier New"/>
                <a:sym typeface="Courier New"/>
              </a:rPr>
              <a:t> network 192.168.3.0 0.0.0.255 area 1</a:t>
            </a:r>
            <a:endParaRPr sz="1600" dirty="0">
              <a:latin typeface="Courier New"/>
              <a:ea typeface="Courier New"/>
              <a:cs typeface="Courier New"/>
              <a:sym typeface="Courier New"/>
            </a:endParaRPr>
          </a:p>
          <a:p>
            <a:pPr marL="342900" lvl="0" indent="-139700" algn="l" rtl="0">
              <a:spcBef>
                <a:spcPts val="640"/>
              </a:spcBef>
              <a:spcAft>
                <a:spcPts val="0"/>
              </a:spcAft>
              <a:buClr>
                <a:srgbClr val="003366"/>
              </a:buClr>
              <a:buSzPts val="3200"/>
              <a:buNone/>
            </a:pPr>
            <a:endParaRPr dirty="0"/>
          </a:p>
        </p:txBody>
      </p:sp>
      <p:sp>
        <p:nvSpPr>
          <p:cNvPr id="90" name="Google Shape;90;p5"/>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t>OSPF configuration</a:t>
            </a:r>
            <a:endParaRPr/>
          </a:p>
        </p:txBody>
      </p:sp>
      <p:sp>
        <p:nvSpPr>
          <p:cNvPr id="91" name="Google Shape;91;p5"/>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92" name="Google Shape;92;p5"/>
          <p:cNvSpPr txBox="1"/>
          <p:nvPr/>
        </p:nvSpPr>
        <p:spPr>
          <a:xfrm>
            <a:off x="3155875" y="6019550"/>
            <a:ext cx="2144400" cy="505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1800"/>
              <a:t>as seen from R1</a:t>
            </a:r>
            <a:endParaRPr sz="1800"/>
          </a:p>
        </p:txBody>
      </p:sp>
      <mc:AlternateContent xmlns:mc="http://schemas.openxmlformats.org/markup-compatibility/2006" xmlns:p14="http://schemas.microsoft.com/office/powerpoint/2010/main">
        <mc:Choice Requires="p14">
          <p:contentPart p14:bwMode="auto" r:id="rId3">
            <p14:nvContentPartPr>
              <p14:cNvPr id="2" name="Input penna 1">
                <a:extLst>
                  <a:ext uri="{FF2B5EF4-FFF2-40B4-BE49-F238E27FC236}">
                    <a16:creationId xmlns:a16="http://schemas.microsoft.com/office/drawing/2014/main" id="{D0500BC6-736C-914F-8CF7-521EF4837517}"/>
                  </a:ext>
                </a:extLst>
              </p14:cNvPr>
              <p14:cNvContentPartPr/>
              <p14:nvPr/>
            </p14:nvContentPartPr>
            <p14:xfrm>
              <a:off x="630360" y="3344040"/>
              <a:ext cx="281160" cy="2185200"/>
            </p14:xfrm>
          </p:contentPart>
        </mc:Choice>
        <mc:Fallback xmlns="">
          <p:pic>
            <p:nvPicPr>
              <p:cNvPr id="2" name="Input penna 1">
                <a:extLst>
                  <a:ext uri="{FF2B5EF4-FFF2-40B4-BE49-F238E27FC236}">
                    <a16:creationId xmlns:a16="http://schemas.microsoft.com/office/drawing/2014/main" id="{D0500BC6-736C-914F-8CF7-521EF4837517}"/>
                  </a:ext>
                </a:extLst>
              </p:cNvPr>
              <p:cNvPicPr/>
              <p:nvPr/>
            </p:nvPicPr>
            <p:blipFill>
              <a:blip r:embed="rId4"/>
              <a:stretch>
                <a:fillRect/>
              </a:stretch>
            </p:blipFill>
            <p:spPr>
              <a:xfrm>
                <a:off x="614160" y="3327840"/>
                <a:ext cx="313560" cy="2217600"/>
              </a:xfrm>
              <a:prstGeom prst="rect">
                <a:avLst/>
              </a:prstGeom>
            </p:spPr>
          </p:pic>
        </mc:Fallback>
      </mc:AlternateContent>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6"/>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003366"/>
              </a:buClr>
              <a:buSzPts val="2400"/>
              <a:buChar char="•"/>
            </a:pPr>
            <a:r>
              <a:rPr lang="en-US" sz="2400" dirty="0"/>
              <a:t>It is mandatory to setup a Loopback interface with IP mask of 32 bits on each router to be used as router-id </a:t>
            </a:r>
            <a:endParaRPr dirty="0"/>
          </a:p>
          <a:p>
            <a:pPr marL="457200" lvl="1" indent="0" algn="l" rtl="0">
              <a:spcBef>
                <a:spcPts val="400"/>
              </a:spcBef>
              <a:spcAft>
                <a:spcPts val="0"/>
              </a:spcAft>
              <a:buClr>
                <a:srgbClr val="003366"/>
              </a:buClr>
              <a:buSzPts val="2000"/>
              <a:buNone/>
            </a:pPr>
            <a:r>
              <a:rPr lang="en-US" sz="2000" dirty="0">
                <a:latin typeface="Courier New"/>
                <a:ea typeface="Courier New"/>
                <a:cs typeface="Courier New"/>
                <a:sym typeface="Courier New"/>
              </a:rPr>
              <a:t>interface Loopback0</a:t>
            </a:r>
            <a:endParaRPr dirty="0"/>
          </a:p>
          <a:p>
            <a:pPr marL="457200" lvl="1" indent="0" algn="l" rtl="0">
              <a:spcBef>
                <a:spcPts val="400"/>
              </a:spcBef>
              <a:spcAft>
                <a:spcPts val="0"/>
              </a:spcAft>
              <a:buClr>
                <a:srgbClr val="003366"/>
              </a:buClr>
              <a:buSzPts val="2000"/>
              <a:buNone/>
            </a:pPr>
            <a:r>
              <a:rPr lang="en-US" sz="2000" dirty="0">
                <a:latin typeface="Courier New"/>
                <a:ea typeface="Courier New"/>
                <a:cs typeface="Courier New"/>
                <a:sym typeface="Courier New"/>
              </a:rPr>
              <a:t>	</a:t>
            </a:r>
            <a:r>
              <a:rPr lang="en-US" sz="2000" dirty="0" err="1">
                <a:latin typeface="Courier New"/>
                <a:ea typeface="Courier New"/>
                <a:cs typeface="Courier New"/>
                <a:sym typeface="Courier New"/>
              </a:rPr>
              <a:t>ip</a:t>
            </a:r>
            <a:r>
              <a:rPr lang="en-US" sz="2000" dirty="0">
                <a:latin typeface="Courier New"/>
                <a:ea typeface="Courier New"/>
                <a:cs typeface="Courier New"/>
                <a:sym typeface="Courier New"/>
              </a:rPr>
              <a:t> address 172.16.1.1 255.255.255.255</a:t>
            </a:r>
            <a:endParaRPr dirty="0"/>
          </a:p>
          <a:p>
            <a:pPr marL="584200" lvl="1" indent="0">
              <a:spcBef>
                <a:spcPts val="400"/>
              </a:spcBef>
              <a:buSzPts val="2000"/>
              <a:buNone/>
            </a:pPr>
            <a:endParaRPr sz="2000" dirty="0">
              <a:latin typeface="Courier New"/>
              <a:ea typeface="Courier New"/>
              <a:cs typeface="Courier New"/>
              <a:sym typeface="Courier New"/>
            </a:endParaRPr>
          </a:p>
          <a:p>
            <a:pPr marL="457200" lvl="1" indent="0" algn="l" rtl="0">
              <a:spcBef>
                <a:spcPts val="400"/>
              </a:spcBef>
              <a:spcAft>
                <a:spcPts val="0"/>
              </a:spcAft>
              <a:buClr>
                <a:srgbClr val="003366"/>
              </a:buClr>
              <a:buSzPts val="2000"/>
              <a:buNone/>
            </a:pPr>
            <a:r>
              <a:rPr lang="en-US" sz="2000" dirty="0">
                <a:latin typeface="Courier New"/>
                <a:ea typeface="Courier New"/>
                <a:cs typeface="Courier New"/>
                <a:sym typeface="Courier New"/>
              </a:rPr>
              <a:t>router </a:t>
            </a:r>
            <a:r>
              <a:rPr lang="en-US" sz="2000" dirty="0" err="1">
                <a:latin typeface="Courier New"/>
                <a:ea typeface="Courier New"/>
                <a:cs typeface="Courier New"/>
                <a:sym typeface="Courier New"/>
              </a:rPr>
              <a:t>ospf</a:t>
            </a:r>
            <a:r>
              <a:rPr lang="en-US" sz="2000" dirty="0">
                <a:latin typeface="Courier New"/>
                <a:ea typeface="Courier New"/>
                <a:cs typeface="Courier New"/>
                <a:sym typeface="Courier New"/>
              </a:rPr>
              <a:t> 100</a:t>
            </a:r>
            <a:endParaRPr dirty="0"/>
          </a:p>
          <a:p>
            <a:pPr marL="457200" lvl="1" indent="0" algn="l" rtl="0">
              <a:spcBef>
                <a:spcPts val="400"/>
              </a:spcBef>
              <a:spcAft>
                <a:spcPts val="0"/>
              </a:spcAft>
              <a:buClr>
                <a:srgbClr val="003366"/>
              </a:buClr>
              <a:buSzPts val="2000"/>
              <a:buNone/>
            </a:pPr>
            <a:r>
              <a:rPr lang="en-US" sz="2000" dirty="0">
                <a:latin typeface="Courier New"/>
                <a:ea typeface="Courier New"/>
                <a:cs typeface="Courier New"/>
                <a:sym typeface="Courier New"/>
              </a:rPr>
              <a:t>	network 172.16.1.1 0.0.0.0 area 1</a:t>
            </a:r>
            <a:endParaRPr dirty="0"/>
          </a:p>
        </p:txBody>
      </p:sp>
      <p:sp>
        <p:nvSpPr>
          <p:cNvPr id="98" name="Google Shape;98;p6"/>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t>Loopback configuration</a:t>
            </a:r>
            <a:endParaRPr/>
          </a:p>
        </p:txBody>
      </p:sp>
      <p:sp>
        <p:nvSpPr>
          <p:cNvPr id="99" name="Google Shape;99;p6"/>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mc:AlternateContent xmlns:mc="http://schemas.openxmlformats.org/markup-compatibility/2006" xmlns:p14="http://schemas.microsoft.com/office/powerpoint/2010/main">
        <mc:Choice Requires="p14">
          <p:contentPart p14:bwMode="auto" r:id="rId3">
            <p14:nvContentPartPr>
              <p14:cNvPr id="2" name="Input penna 1">
                <a:extLst>
                  <a:ext uri="{FF2B5EF4-FFF2-40B4-BE49-F238E27FC236}">
                    <a16:creationId xmlns:a16="http://schemas.microsoft.com/office/drawing/2014/main" id="{A8EEA270-026D-0B4B-B718-B8BEAC9A1A31}"/>
                  </a:ext>
                </a:extLst>
              </p14:cNvPr>
              <p14:cNvContentPartPr/>
              <p14:nvPr/>
            </p14:nvContentPartPr>
            <p14:xfrm>
              <a:off x="555480" y="2382840"/>
              <a:ext cx="289080" cy="1638360"/>
            </p14:xfrm>
          </p:contentPart>
        </mc:Choice>
        <mc:Fallback xmlns="">
          <p:pic>
            <p:nvPicPr>
              <p:cNvPr id="2" name="Input penna 1">
                <a:extLst>
                  <a:ext uri="{FF2B5EF4-FFF2-40B4-BE49-F238E27FC236}">
                    <a16:creationId xmlns:a16="http://schemas.microsoft.com/office/drawing/2014/main" id="{A8EEA270-026D-0B4B-B718-B8BEAC9A1A31}"/>
                  </a:ext>
                </a:extLst>
              </p:cNvPr>
              <p:cNvPicPr/>
              <p:nvPr/>
            </p:nvPicPr>
            <p:blipFill>
              <a:blip r:embed="rId4"/>
              <a:stretch>
                <a:fillRect/>
              </a:stretch>
            </p:blipFill>
            <p:spPr>
              <a:xfrm>
                <a:off x="539280" y="2366640"/>
                <a:ext cx="321480" cy="1670760"/>
              </a:xfrm>
              <a:prstGeom prst="rect">
                <a:avLst/>
              </a:prstGeom>
            </p:spPr>
          </p:pic>
        </mc:Fallback>
      </mc:AlternateContent>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7"/>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003366"/>
              </a:buClr>
              <a:buSzPts val="2400"/>
              <a:buChar char="•"/>
            </a:pPr>
            <a:r>
              <a:rPr lang="en-US" sz="2400" dirty="0"/>
              <a:t>Cisco MPLS implementation requires CEF – Cisco Express Forwarding</a:t>
            </a:r>
            <a:endParaRPr dirty="0"/>
          </a:p>
          <a:p>
            <a:pPr marL="342900" lvl="0" indent="-342900" algn="l" rtl="0">
              <a:spcBef>
                <a:spcPts val="480"/>
              </a:spcBef>
              <a:spcAft>
                <a:spcPts val="0"/>
              </a:spcAft>
              <a:buClr>
                <a:srgbClr val="003366"/>
              </a:buClr>
              <a:buSzPts val="2400"/>
              <a:buChar char="•"/>
            </a:pPr>
            <a:r>
              <a:rPr lang="en-US" sz="2400" dirty="0"/>
              <a:t>CEF is an advanced layer 3 switching technology adopted in cisco routers to increase packet switching speed</a:t>
            </a:r>
            <a:endParaRPr dirty="0"/>
          </a:p>
          <a:p>
            <a:pPr marL="342900" lvl="0" indent="-342900" algn="l" rtl="0">
              <a:spcBef>
                <a:spcPts val="480"/>
              </a:spcBef>
              <a:spcAft>
                <a:spcPts val="0"/>
              </a:spcAft>
              <a:buClr>
                <a:srgbClr val="003366"/>
              </a:buClr>
              <a:buSzPts val="2400"/>
              <a:buChar char="•"/>
            </a:pPr>
            <a:r>
              <a:rPr lang="en-US" sz="2400" dirty="0"/>
              <a:t>CEF keeps track of adjacencies to build the Forwarding Information Base (FIB)</a:t>
            </a:r>
            <a:endParaRPr sz="2400" dirty="0"/>
          </a:p>
          <a:p>
            <a:pPr marL="342900" lvl="0" indent="-215900" algn="l" rtl="0">
              <a:spcBef>
                <a:spcPts val="400"/>
              </a:spcBef>
              <a:spcAft>
                <a:spcPts val="0"/>
              </a:spcAft>
              <a:buClr>
                <a:srgbClr val="003366"/>
              </a:buClr>
              <a:buSzPts val="2000"/>
              <a:buNone/>
            </a:pPr>
            <a:endParaRPr sz="2000" dirty="0">
              <a:latin typeface="Courier New"/>
              <a:ea typeface="Courier New"/>
              <a:cs typeface="Courier New"/>
              <a:sym typeface="Courier New"/>
            </a:endParaRPr>
          </a:p>
          <a:p>
            <a:pPr marL="342900" lvl="0" indent="-139700" algn="l" rtl="0">
              <a:spcBef>
                <a:spcPts val="640"/>
              </a:spcBef>
              <a:spcAft>
                <a:spcPts val="0"/>
              </a:spcAft>
              <a:buClr>
                <a:srgbClr val="003366"/>
              </a:buClr>
              <a:buSzPts val="3200"/>
              <a:buNone/>
            </a:pPr>
            <a:endParaRPr dirty="0"/>
          </a:p>
        </p:txBody>
      </p:sp>
      <p:sp>
        <p:nvSpPr>
          <p:cNvPr id="105" name="Google Shape;105;p7"/>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just" rtl="0">
              <a:spcBef>
                <a:spcPts val="0"/>
              </a:spcBef>
              <a:spcAft>
                <a:spcPts val="0"/>
              </a:spcAft>
              <a:buNone/>
            </a:pPr>
            <a:r>
              <a:rPr lang="en-US"/>
              <a:t>MPLS</a:t>
            </a:r>
            <a:endParaRPr/>
          </a:p>
        </p:txBody>
      </p:sp>
      <p:sp>
        <p:nvSpPr>
          <p:cNvPr id="106" name="Google Shape;106;p7"/>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mc:AlternateContent xmlns:mc="http://schemas.openxmlformats.org/markup-compatibility/2006" xmlns:p14="http://schemas.microsoft.com/office/powerpoint/2010/main">
        <mc:Choice Requires="p14">
          <p:contentPart p14:bwMode="auto" r:id="rId3">
            <p14:nvContentPartPr>
              <p14:cNvPr id="2" name="Input penna 1">
                <a:extLst>
                  <a:ext uri="{FF2B5EF4-FFF2-40B4-BE49-F238E27FC236}">
                    <a16:creationId xmlns:a16="http://schemas.microsoft.com/office/drawing/2014/main" id="{662E4862-16CC-DF40-A1FB-8E2DF012D501}"/>
                  </a:ext>
                </a:extLst>
              </p14:cNvPr>
              <p14:cNvContentPartPr/>
              <p14:nvPr/>
            </p14:nvContentPartPr>
            <p14:xfrm>
              <a:off x="5244120" y="1926720"/>
              <a:ext cx="474840" cy="55800"/>
            </p14:xfrm>
          </p:contentPart>
        </mc:Choice>
        <mc:Fallback xmlns="">
          <p:pic>
            <p:nvPicPr>
              <p:cNvPr id="2" name="Input penna 1">
                <a:extLst>
                  <a:ext uri="{FF2B5EF4-FFF2-40B4-BE49-F238E27FC236}">
                    <a16:creationId xmlns:a16="http://schemas.microsoft.com/office/drawing/2014/main" id="{662E4862-16CC-DF40-A1FB-8E2DF012D501}"/>
                  </a:ext>
                </a:extLst>
              </p:cNvPr>
              <p:cNvPicPr/>
              <p:nvPr/>
            </p:nvPicPr>
            <p:blipFill>
              <a:blip r:embed="rId4"/>
              <a:stretch>
                <a:fillRect/>
              </a:stretch>
            </p:blipFill>
            <p:spPr>
              <a:xfrm>
                <a:off x="5227920" y="1910520"/>
                <a:ext cx="507240" cy="88200"/>
              </a:xfrm>
              <a:prstGeom prst="rect">
                <a:avLst/>
              </a:prstGeom>
            </p:spPr>
          </p:pic>
        </mc:Fallback>
      </mc:AlternateContent>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8"/>
          <p:cNvSpPr txBox="1">
            <a:spLocks noGrp="1"/>
          </p:cNvSpPr>
          <p:nvPr>
            <p:ph type="body" idx="1"/>
          </p:nvPr>
        </p:nvSpPr>
        <p:spPr>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003366"/>
              </a:buClr>
              <a:buSzPts val="2400"/>
              <a:buChar char="•"/>
            </a:pPr>
            <a:r>
              <a:rPr lang="en-US" sz="2400" dirty="0" err="1"/>
              <a:t>Configugre</a:t>
            </a:r>
            <a:endParaRPr sz="2400" dirty="0"/>
          </a:p>
          <a:p>
            <a:pPr marL="742950" lvl="1" indent="-285750" algn="l" rtl="0">
              <a:spcBef>
                <a:spcPts val="400"/>
              </a:spcBef>
              <a:spcAft>
                <a:spcPts val="0"/>
              </a:spcAft>
              <a:buClr>
                <a:srgbClr val="003366"/>
              </a:buClr>
              <a:buSzPts val="2000"/>
              <a:buChar char="–"/>
            </a:pPr>
            <a:r>
              <a:rPr lang="en-US" sz="2000" dirty="0" err="1">
                <a:latin typeface="Courier New"/>
                <a:ea typeface="Courier New"/>
                <a:cs typeface="Courier New"/>
                <a:sym typeface="Courier New"/>
              </a:rPr>
              <a:t>ip</a:t>
            </a:r>
            <a:r>
              <a:rPr lang="en-US" sz="2000" dirty="0">
                <a:latin typeface="Courier New"/>
                <a:ea typeface="Courier New"/>
                <a:cs typeface="Courier New"/>
                <a:sym typeface="Courier New"/>
              </a:rPr>
              <a:t> </a:t>
            </a:r>
            <a:r>
              <a:rPr lang="en-US" sz="2000" dirty="0" err="1">
                <a:latin typeface="Courier New"/>
                <a:ea typeface="Courier New"/>
                <a:cs typeface="Courier New"/>
                <a:sym typeface="Courier New"/>
              </a:rPr>
              <a:t>cef</a:t>
            </a:r>
            <a:endParaRPr sz="2000" dirty="0">
              <a:latin typeface="Courier New"/>
              <a:ea typeface="Courier New"/>
              <a:cs typeface="Courier New"/>
              <a:sym typeface="Courier New"/>
            </a:endParaRPr>
          </a:p>
          <a:p>
            <a:pPr marL="1143000" lvl="2" indent="-228600" algn="l" rtl="0">
              <a:spcBef>
                <a:spcPts val="320"/>
              </a:spcBef>
              <a:spcAft>
                <a:spcPts val="0"/>
              </a:spcAft>
              <a:buClr>
                <a:srgbClr val="003366"/>
              </a:buClr>
              <a:buSzPts val="1600"/>
              <a:buChar char="•"/>
            </a:pPr>
            <a:r>
              <a:rPr lang="en-US" sz="1600" dirty="0">
                <a:latin typeface="Courier New"/>
                <a:ea typeface="Courier New"/>
                <a:cs typeface="Courier New"/>
                <a:sym typeface="Courier New"/>
              </a:rPr>
              <a:t>Enable CEF</a:t>
            </a:r>
            <a:endParaRPr dirty="0"/>
          </a:p>
          <a:p>
            <a:pPr marL="742950" lvl="1" indent="-285750" algn="l" rtl="0">
              <a:spcBef>
                <a:spcPts val="400"/>
              </a:spcBef>
              <a:spcAft>
                <a:spcPts val="0"/>
              </a:spcAft>
              <a:buClr>
                <a:srgbClr val="003366"/>
              </a:buClr>
              <a:buSzPts val="2000"/>
              <a:buChar char="–"/>
            </a:pPr>
            <a:r>
              <a:rPr lang="en-US" sz="2000" dirty="0">
                <a:latin typeface="Courier New"/>
                <a:ea typeface="Courier New"/>
                <a:cs typeface="Courier New"/>
                <a:sym typeface="Courier New"/>
              </a:rPr>
              <a:t>interface Serial 2/0</a:t>
            </a:r>
            <a:endParaRPr dirty="0"/>
          </a:p>
          <a:p>
            <a:pPr marL="1200150" lvl="2" indent="-285750">
              <a:spcBef>
                <a:spcPts val="400"/>
              </a:spcBef>
              <a:buSzPts val="2000"/>
              <a:buChar char="–"/>
            </a:pPr>
            <a:r>
              <a:rPr lang="en-US" sz="2000" dirty="0" err="1">
                <a:latin typeface="Courier New"/>
                <a:ea typeface="Courier New"/>
                <a:cs typeface="Courier New"/>
                <a:sym typeface="Courier New"/>
              </a:rPr>
              <a:t>mpls</a:t>
            </a:r>
            <a:r>
              <a:rPr lang="en-US" sz="2000" dirty="0">
                <a:latin typeface="Courier New"/>
                <a:ea typeface="Courier New"/>
                <a:cs typeface="Courier New"/>
                <a:sym typeface="Courier New"/>
              </a:rPr>
              <a:t> </a:t>
            </a:r>
            <a:r>
              <a:rPr lang="en-US" sz="2000" dirty="0" err="1">
                <a:latin typeface="Courier New"/>
                <a:ea typeface="Courier New"/>
                <a:cs typeface="Courier New"/>
                <a:sym typeface="Courier New"/>
              </a:rPr>
              <a:t>ip</a:t>
            </a:r>
            <a:endParaRPr sz="2000" dirty="0">
              <a:latin typeface="Courier New"/>
              <a:ea typeface="Courier New"/>
              <a:cs typeface="Courier New"/>
              <a:sym typeface="Courier New"/>
            </a:endParaRPr>
          </a:p>
          <a:p>
            <a:pPr marL="1600200" lvl="3" indent="-228600">
              <a:spcBef>
                <a:spcPts val="320"/>
              </a:spcBef>
              <a:buSzPts val="1600"/>
              <a:buChar char="•"/>
            </a:pPr>
            <a:r>
              <a:rPr lang="en-US" sz="1200" dirty="0">
                <a:latin typeface="Courier New"/>
                <a:ea typeface="Courier New"/>
                <a:cs typeface="Courier New"/>
                <a:sym typeface="Courier New"/>
              </a:rPr>
              <a:t>Enable tag switching on this interface</a:t>
            </a:r>
            <a:endParaRPr dirty="0"/>
          </a:p>
          <a:p>
            <a:pPr marL="342900" lvl="0" indent="-342900" algn="l" rtl="0">
              <a:spcBef>
                <a:spcPts val="480"/>
              </a:spcBef>
              <a:spcAft>
                <a:spcPts val="0"/>
              </a:spcAft>
              <a:buClr>
                <a:srgbClr val="003366"/>
              </a:buClr>
              <a:buSzPts val="2400"/>
              <a:buChar char="•"/>
            </a:pPr>
            <a:r>
              <a:rPr lang="en-US" sz="2400" dirty="0"/>
              <a:t>Check</a:t>
            </a:r>
            <a:endParaRPr sz="2400" dirty="0"/>
          </a:p>
          <a:p>
            <a:pPr marL="742950" lvl="1" indent="-285750" algn="l" rtl="0">
              <a:spcBef>
                <a:spcPts val="400"/>
              </a:spcBef>
              <a:spcAft>
                <a:spcPts val="0"/>
              </a:spcAft>
              <a:buClr>
                <a:srgbClr val="003366"/>
              </a:buClr>
              <a:buSzPts val="2000"/>
              <a:buChar char="–"/>
            </a:pPr>
            <a:r>
              <a:rPr lang="en-US" sz="2000" dirty="0">
                <a:latin typeface="Courier New"/>
                <a:ea typeface="Courier New"/>
                <a:cs typeface="Courier New"/>
                <a:sym typeface="Courier New"/>
              </a:rPr>
              <a:t>show </a:t>
            </a:r>
            <a:r>
              <a:rPr lang="en-US" sz="2000" dirty="0" err="1">
                <a:latin typeface="Courier New"/>
                <a:ea typeface="Courier New"/>
                <a:cs typeface="Courier New"/>
                <a:sym typeface="Courier New"/>
              </a:rPr>
              <a:t>mpls</a:t>
            </a:r>
            <a:r>
              <a:rPr lang="en-US" sz="2000" dirty="0">
                <a:latin typeface="Courier New"/>
                <a:ea typeface="Courier New"/>
                <a:cs typeface="Courier New"/>
                <a:sym typeface="Courier New"/>
              </a:rPr>
              <a:t> interfaces detail</a:t>
            </a:r>
            <a:endParaRPr sz="2000" dirty="0">
              <a:latin typeface="Courier New"/>
              <a:ea typeface="Courier New"/>
              <a:cs typeface="Courier New"/>
              <a:sym typeface="Courier New"/>
            </a:endParaRPr>
          </a:p>
          <a:p>
            <a:pPr marL="1143000" lvl="2" indent="-127000" algn="l" rtl="0">
              <a:spcBef>
                <a:spcPts val="320"/>
              </a:spcBef>
              <a:spcAft>
                <a:spcPts val="0"/>
              </a:spcAft>
              <a:buClr>
                <a:srgbClr val="003366"/>
              </a:buClr>
              <a:buSzPts val="1600"/>
              <a:buNone/>
            </a:pPr>
            <a:endParaRPr sz="1600" dirty="0">
              <a:latin typeface="Courier New"/>
              <a:ea typeface="Courier New"/>
              <a:cs typeface="Courier New"/>
              <a:sym typeface="Courier New"/>
            </a:endParaRPr>
          </a:p>
          <a:p>
            <a:pPr marL="742950" lvl="1" indent="-158750" algn="l" rtl="0">
              <a:spcBef>
                <a:spcPts val="400"/>
              </a:spcBef>
              <a:spcAft>
                <a:spcPts val="0"/>
              </a:spcAft>
              <a:buClr>
                <a:srgbClr val="003366"/>
              </a:buClr>
              <a:buSzPts val="2000"/>
              <a:buNone/>
            </a:pPr>
            <a:endParaRPr sz="2000" dirty="0">
              <a:latin typeface="Courier New"/>
              <a:ea typeface="Courier New"/>
              <a:cs typeface="Courier New"/>
              <a:sym typeface="Courier New"/>
            </a:endParaRPr>
          </a:p>
          <a:p>
            <a:pPr marL="342900" lvl="0" indent="-139700" algn="l" rtl="0">
              <a:spcBef>
                <a:spcPts val="640"/>
              </a:spcBef>
              <a:spcAft>
                <a:spcPts val="0"/>
              </a:spcAft>
              <a:buClr>
                <a:srgbClr val="003366"/>
              </a:buClr>
              <a:buSzPts val="3200"/>
              <a:buNone/>
            </a:pPr>
            <a:endParaRPr dirty="0"/>
          </a:p>
        </p:txBody>
      </p:sp>
      <p:sp>
        <p:nvSpPr>
          <p:cNvPr id="112" name="Google Shape;112;p8"/>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just" rtl="0">
              <a:spcBef>
                <a:spcPts val="0"/>
              </a:spcBef>
              <a:spcAft>
                <a:spcPts val="0"/>
              </a:spcAft>
              <a:buNone/>
            </a:pPr>
            <a:r>
              <a:rPr lang="en-US"/>
              <a:t>MPLS Configuration</a:t>
            </a:r>
            <a:endParaRPr/>
          </a:p>
        </p:txBody>
      </p:sp>
      <p:sp>
        <p:nvSpPr>
          <p:cNvPr id="113" name="Google Shape;113;p8"/>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mc:AlternateContent xmlns:mc="http://schemas.openxmlformats.org/markup-compatibility/2006" xmlns:p14="http://schemas.microsoft.com/office/powerpoint/2010/main">
        <mc:Choice Requires="p14">
          <p:contentPart p14:bwMode="auto" r:id="rId3">
            <p14:nvContentPartPr>
              <p14:cNvPr id="2" name="Input penna 1">
                <a:extLst>
                  <a:ext uri="{FF2B5EF4-FFF2-40B4-BE49-F238E27FC236}">
                    <a16:creationId xmlns:a16="http://schemas.microsoft.com/office/drawing/2014/main" id="{99B8F10A-47B2-3041-B861-AA1F607739A3}"/>
                  </a:ext>
                </a:extLst>
              </p14:cNvPr>
              <p14:cNvContentPartPr/>
              <p14:nvPr/>
            </p14:nvContentPartPr>
            <p14:xfrm>
              <a:off x="917640" y="2027880"/>
              <a:ext cx="75600" cy="370440"/>
            </p14:xfrm>
          </p:contentPart>
        </mc:Choice>
        <mc:Fallback xmlns="">
          <p:pic>
            <p:nvPicPr>
              <p:cNvPr id="2" name="Input penna 1">
                <a:extLst>
                  <a:ext uri="{FF2B5EF4-FFF2-40B4-BE49-F238E27FC236}">
                    <a16:creationId xmlns:a16="http://schemas.microsoft.com/office/drawing/2014/main" id="{99B8F10A-47B2-3041-B861-AA1F607739A3}"/>
                  </a:ext>
                </a:extLst>
              </p:cNvPr>
              <p:cNvPicPr/>
              <p:nvPr/>
            </p:nvPicPr>
            <p:blipFill>
              <a:blip r:embed="rId4"/>
              <a:stretch>
                <a:fillRect/>
              </a:stretch>
            </p:blipFill>
            <p:spPr>
              <a:xfrm>
                <a:off x="901440" y="2011680"/>
                <a:ext cx="108000" cy="402840"/>
              </a:xfrm>
              <a:prstGeom prst="rect">
                <a:avLst/>
              </a:prstGeom>
            </p:spPr>
          </p:pic>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9"/>
          <p:cNvSpPr txBox="1">
            <a:spLocks noGrp="1"/>
          </p:cNvSpPr>
          <p:nvPr>
            <p:ph type="body" idx="1"/>
          </p:nvPr>
        </p:nvSpPr>
        <p:spPr>
          <a:xfrm>
            <a:off x="251520" y="1236619"/>
            <a:ext cx="8435280" cy="4925144"/>
          </a:xfrm>
          <a:prstGeom prst="rect">
            <a:avLst/>
          </a:prstGeom>
          <a:noFill/>
          <a:ln>
            <a:noFill/>
          </a:ln>
        </p:spPr>
        <p:txBody>
          <a:bodyPr spcFirstLastPara="1" wrap="square" lIns="91425" tIns="45700" rIns="91425" bIns="45700" anchor="t" anchorCtr="0">
            <a:noAutofit/>
          </a:bodyPr>
          <a:lstStyle/>
          <a:p>
            <a:pPr marL="342900" lvl="0" indent="-342900" algn="l" rtl="0">
              <a:spcBef>
                <a:spcPts val="0"/>
              </a:spcBef>
              <a:spcAft>
                <a:spcPts val="0"/>
              </a:spcAft>
              <a:buClr>
                <a:srgbClr val="003366"/>
              </a:buClr>
              <a:buSzPts val="3200"/>
              <a:buChar char="•"/>
            </a:pPr>
            <a:r>
              <a:rPr lang="en-US" dirty="0"/>
              <a:t>Open Wireshark and try to ping </a:t>
            </a:r>
            <a:r>
              <a:rPr lang="en-US" dirty="0" err="1"/>
              <a:t>VoipServer</a:t>
            </a:r>
            <a:r>
              <a:rPr lang="en-US" dirty="0"/>
              <a:t> from </a:t>
            </a:r>
            <a:r>
              <a:rPr lang="en-US" dirty="0" err="1"/>
              <a:t>VoipClient</a:t>
            </a:r>
            <a:endParaRPr dirty="0"/>
          </a:p>
        </p:txBody>
      </p:sp>
      <p:sp>
        <p:nvSpPr>
          <p:cNvPr id="135" name="Google Shape;135;p9"/>
          <p:cNvSpPr txBox="1">
            <a:spLocks noGrp="1"/>
          </p:cNvSpPr>
          <p:nvPr>
            <p:ph type="title"/>
          </p:nvPr>
        </p:nvSpPr>
        <p:spPr>
          <a:prstGeom prst="rect">
            <a:avLst/>
          </a:prstGeom>
          <a:noFill/>
          <a:ln>
            <a:noFill/>
          </a:ln>
        </p:spPr>
        <p:txBody>
          <a:bodyPr spcFirstLastPara="1" wrap="square" lIns="91425" tIns="45700" rIns="91425" bIns="45700" anchor="b" anchorCtr="0">
            <a:noAutofit/>
          </a:bodyPr>
          <a:lstStyle/>
          <a:p>
            <a:pPr marL="0" lvl="0" indent="0" algn="l" rtl="0">
              <a:spcBef>
                <a:spcPts val="0"/>
              </a:spcBef>
              <a:spcAft>
                <a:spcPts val="0"/>
              </a:spcAft>
              <a:buNone/>
            </a:pPr>
            <a:r>
              <a:rPr lang="en-US"/>
              <a:t>Test</a:t>
            </a:r>
            <a:endParaRPr/>
          </a:p>
        </p:txBody>
      </p:sp>
      <p:sp>
        <p:nvSpPr>
          <p:cNvPr id="136" name="Google Shape;136;p9"/>
          <p:cNvSpPr txBox="1">
            <a:spLocks noGrp="1"/>
          </p:cNvSpPr>
          <p:nvPr>
            <p:ph type="sldNum" idx="12"/>
          </p:nvPr>
        </p:nvSpPr>
        <p:spPr>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pic>
        <p:nvPicPr>
          <p:cNvPr id="137" name="Google Shape;137;p9"/>
          <p:cNvPicPr preferRelativeResize="0"/>
          <p:nvPr/>
        </p:nvPicPr>
        <p:blipFill rotWithShape="1">
          <a:blip r:embed="rId3">
            <a:alphaModFix/>
          </a:blip>
          <a:srcRect/>
          <a:stretch/>
        </p:blipFill>
        <p:spPr>
          <a:xfrm>
            <a:off x="174036" y="2196371"/>
            <a:ext cx="8745827" cy="4005259"/>
          </a:xfrm>
          <a:prstGeom prst="rect">
            <a:avLst/>
          </a:prstGeom>
          <a:noFill/>
          <a:ln>
            <a:noFill/>
          </a:ln>
        </p:spPr>
      </p:pic>
      <p:sp>
        <p:nvSpPr>
          <p:cNvPr id="138" name="Google Shape;138;p9"/>
          <p:cNvSpPr/>
          <p:nvPr/>
        </p:nvSpPr>
        <p:spPr>
          <a:xfrm>
            <a:off x="0" y="2254784"/>
            <a:ext cx="6336704" cy="1944216"/>
          </a:xfrm>
          <a:prstGeom prst="ellipse">
            <a:avLst/>
          </a:prstGeom>
          <a:noFill/>
          <a:ln w="25400"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mc:AlternateContent xmlns:mc="http://schemas.openxmlformats.org/markup-compatibility/2006" xmlns:p14="http://schemas.microsoft.com/office/powerpoint/2010/main">
        <mc:Choice Requires="p14">
          <p:contentPart p14:bwMode="auto" r:id="rId4">
            <p14:nvContentPartPr>
              <p14:cNvPr id="3" name="Input penna 2">
                <a:extLst>
                  <a:ext uri="{FF2B5EF4-FFF2-40B4-BE49-F238E27FC236}">
                    <a16:creationId xmlns:a16="http://schemas.microsoft.com/office/drawing/2014/main" id="{0A8FBE00-3A5D-B041-811D-EC9A062B14F0}"/>
                  </a:ext>
                </a:extLst>
              </p14:cNvPr>
              <p14:cNvContentPartPr/>
              <p14:nvPr/>
            </p14:nvContentPartPr>
            <p14:xfrm>
              <a:off x="4391640" y="2958840"/>
              <a:ext cx="336240" cy="208440"/>
            </p14:xfrm>
          </p:contentPart>
        </mc:Choice>
        <mc:Fallback xmlns="">
          <p:pic>
            <p:nvPicPr>
              <p:cNvPr id="3" name="Input penna 2">
                <a:extLst>
                  <a:ext uri="{FF2B5EF4-FFF2-40B4-BE49-F238E27FC236}">
                    <a16:creationId xmlns:a16="http://schemas.microsoft.com/office/drawing/2014/main" id="{0A8FBE00-3A5D-B041-811D-EC9A062B14F0}"/>
                  </a:ext>
                </a:extLst>
              </p:cNvPr>
              <p:cNvPicPr/>
              <p:nvPr/>
            </p:nvPicPr>
            <p:blipFill>
              <a:blip r:embed="rId5"/>
              <a:stretch>
                <a:fillRect/>
              </a:stretch>
            </p:blipFill>
            <p:spPr>
              <a:xfrm>
                <a:off x="4375440" y="2942640"/>
                <a:ext cx="368640" cy="240840"/>
              </a:xfrm>
              <a:prstGeom prst="rect">
                <a:avLst/>
              </a:prstGeom>
            </p:spPr>
          </p:pic>
        </mc:Fallback>
      </mc:AlternateContent>
    </p:spTree>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i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5CFE7E1E48E95F4197569AA1EADC1B79" ma:contentTypeVersion="0" ma:contentTypeDescription="Creare un nuovo documento." ma:contentTypeScope="" ma:versionID="56044e41a8b7f7cd1df7777c88098d90">
  <xsd:schema xmlns:xsd="http://www.w3.org/2001/XMLSchema" xmlns:xs="http://www.w3.org/2001/XMLSchema" xmlns:p="http://schemas.microsoft.com/office/2006/metadata/properties" targetNamespace="http://schemas.microsoft.com/office/2006/metadata/properties" ma:root="true" ma:fieldsID="afea9b2fbf922795d328deade55af85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0F0A5B3-C2B7-4D57-A2F5-FE5FA207E03B}"/>
</file>

<file path=customXml/itemProps2.xml><?xml version="1.0" encoding="utf-8"?>
<ds:datastoreItem xmlns:ds="http://schemas.openxmlformats.org/officeDocument/2006/customXml" ds:itemID="{9A170079-C4E0-4115-8EEA-1C12C309EA3A}"/>
</file>

<file path=customXml/itemProps3.xml><?xml version="1.0" encoding="utf-8"?>
<ds:datastoreItem xmlns:ds="http://schemas.openxmlformats.org/officeDocument/2006/customXml" ds:itemID="{BB4FB34D-8E42-4EC9-8F0F-EEC20E94F0ED}"/>
</file>

<file path=docProps/app.xml><?xml version="1.0" encoding="utf-8"?>
<Properties xmlns="http://schemas.openxmlformats.org/officeDocument/2006/extended-properties" xmlns:vt="http://schemas.openxmlformats.org/officeDocument/2006/docPropsVTypes">
  <Template/>
  <TotalTime>4374</TotalTime>
  <Words>1550</Words>
  <Application>Microsoft Macintosh PowerPoint</Application>
  <PresentationFormat>Presentazione su schermo (4:3)</PresentationFormat>
  <Paragraphs>254</Paragraphs>
  <Slides>29</Slides>
  <Notes>21</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29</vt:i4>
      </vt:variant>
    </vt:vector>
  </HeadingPairs>
  <TitlesOfParts>
    <vt:vector size="34" baseType="lpstr">
      <vt:lpstr>Arial</vt:lpstr>
      <vt:lpstr>Calibri</vt:lpstr>
      <vt:lpstr>Calibri Light</vt:lpstr>
      <vt:lpstr>Courier New</vt:lpstr>
      <vt:lpstr>Tema di Office</vt:lpstr>
      <vt:lpstr>MPLS TE</vt:lpstr>
      <vt:lpstr>MPLS TE</vt:lpstr>
      <vt:lpstr>MPLS TE</vt:lpstr>
      <vt:lpstr>Configuration Steps</vt:lpstr>
      <vt:lpstr>OSPF configuration</vt:lpstr>
      <vt:lpstr>Loopback configuration</vt:lpstr>
      <vt:lpstr>MPLS</vt:lpstr>
      <vt:lpstr>MPLS Configuration</vt:lpstr>
      <vt:lpstr>Test</vt:lpstr>
      <vt:lpstr>Presentazione standard di PowerPoint</vt:lpstr>
      <vt:lpstr>Test</vt:lpstr>
      <vt:lpstr>MPLS - TE</vt:lpstr>
      <vt:lpstr>MPLS TE - enable Tunnels</vt:lpstr>
      <vt:lpstr>MPLS TE - Tunnels</vt:lpstr>
      <vt:lpstr>Having “fun” with show commands</vt:lpstr>
      <vt:lpstr>Presentazione standard di PowerPoint</vt:lpstr>
      <vt:lpstr>MPLS TE – Dynamic Tunnels</vt:lpstr>
      <vt:lpstr>MPLS TE – Dynamic Tunnels (2)</vt:lpstr>
      <vt:lpstr>Differentiate routing</vt:lpstr>
      <vt:lpstr>Test 1</vt:lpstr>
      <vt:lpstr>MPLS TE – Explicit-path Tunnels</vt:lpstr>
      <vt:lpstr>Presentazione standard di PowerPoint</vt:lpstr>
      <vt:lpstr>Test 2</vt:lpstr>
      <vt:lpstr>Test 2</vt:lpstr>
      <vt:lpstr>Test 2</vt:lpstr>
      <vt:lpstr>Test 2</vt:lpstr>
      <vt:lpstr>Path protection</vt:lpstr>
      <vt:lpstr>Path protection (2)</vt:lpstr>
      <vt:lpstr>Test 3</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MPLS TE</dc:title>
  <dc:creator>mingozzi</dc:creator>
  <cp:lastModifiedBy>Antonio Virdis</cp:lastModifiedBy>
  <cp:revision>30</cp:revision>
  <cp:lastPrinted>2020-12-14T11:37:02Z</cp:lastPrinted>
  <dcterms:created xsi:type="dcterms:W3CDTF">2011-04-12T09:25:07Z</dcterms:created>
  <dcterms:modified xsi:type="dcterms:W3CDTF">2020-12-14T11:37:07Z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0x0101005CFE7E1E48E95F4197569AA1EADC1B79</vt:lpwstr>
  </property>
</Properties>
</file>